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0275213" cy="428037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481" userDrawn="1">
          <p15:clr>
            <a:srgbClr val="A4A3A4"/>
          </p15:clr>
        </p15:guide>
        <p15:guide id="2" pos="95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9D96"/>
    <a:srgbClr val="000000"/>
    <a:srgbClr val="00A24A"/>
    <a:srgbClr val="410257"/>
    <a:srgbClr val="FE4040"/>
    <a:srgbClr val="485E68"/>
    <a:srgbClr val="FCF1DC"/>
    <a:srgbClr val="FFFFCC"/>
    <a:srgbClr val="666699"/>
    <a:srgbClr val="C1FF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93"/>
    <p:restoredTop sz="92403" autoAdjust="0"/>
  </p:normalViewPr>
  <p:slideViewPr>
    <p:cSldViewPr snapToObjects="1">
      <p:cViewPr>
        <p:scale>
          <a:sx n="25" d="100"/>
          <a:sy n="25" d="100"/>
        </p:scale>
        <p:origin x="1446" y="66"/>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spcAft>
                <a:spcPts val="0"/>
              </a:spcAft>
              <a:defRPr/>
            </a:lvl1pPr>
            <a:lvl2pPr marL="457200" marR="0" lvl="1" indent="0" algn="ctr" rtl="0">
              <a:spcBef>
                <a:spcPts val="1150"/>
              </a:spcBef>
              <a:spcAft>
                <a:spcPts val="0"/>
              </a:spcAft>
              <a:defRPr/>
            </a:lvl2pPr>
            <a:lvl3pPr marL="914400" marR="0" lvl="2" indent="0" algn="ctr" rtl="0">
              <a:spcBef>
                <a:spcPts val="1150"/>
              </a:spcBef>
              <a:spcAft>
                <a:spcPts val="0"/>
              </a:spcAft>
              <a:defRPr/>
            </a:lvl3pPr>
            <a:lvl4pPr marL="1371600" marR="0" lvl="3" indent="0" algn="ctr" rtl="0">
              <a:spcBef>
                <a:spcPts val="1150"/>
              </a:spcBef>
              <a:spcAft>
                <a:spcPts val="0"/>
              </a:spcAft>
              <a:defRPr/>
            </a:lvl4pPr>
            <a:lvl5pPr marL="1828800" marR="0" lvl="4" indent="0" algn="ctr" rtl="0">
              <a:spcBef>
                <a:spcPts val="1150"/>
              </a:spcBef>
              <a:spcAft>
                <a:spcPts val="0"/>
              </a:spcAft>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spcAft>
                <a:spcPts val="0"/>
              </a:spcAft>
              <a:defRPr/>
            </a:lvl1pPr>
            <a:lvl2pPr marL="457200" marR="0" lvl="1" indent="0" algn="ctr" rtl="0">
              <a:spcBef>
                <a:spcPts val="1150"/>
              </a:spcBef>
              <a:spcAft>
                <a:spcPts val="0"/>
              </a:spcAft>
              <a:defRPr/>
            </a:lvl2pPr>
            <a:lvl3pPr marL="914400" marR="0" lvl="2" indent="0" algn="ctr" rtl="0">
              <a:spcBef>
                <a:spcPts val="1150"/>
              </a:spcBef>
              <a:spcAft>
                <a:spcPts val="0"/>
              </a:spcAft>
              <a:defRPr/>
            </a:lvl3pPr>
            <a:lvl4pPr marL="1371600" marR="0" lvl="3" indent="0" algn="ctr" rtl="0">
              <a:spcBef>
                <a:spcPts val="1150"/>
              </a:spcBef>
              <a:spcAft>
                <a:spcPts val="0"/>
              </a:spcAft>
              <a:defRPr/>
            </a:lvl4pPr>
            <a:lvl5pPr marL="1828800" marR="0" lvl="4" indent="0" algn="ctr" rtl="0">
              <a:spcBef>
                <a:spcPts val="1150"/>
              </a:spcBef>
              <a:spcAft>
                <a:spcPts val="0"/>
              </a:spcAft>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 name="Shape 5"/>
          <p:cNvSpPr>
            <a:spLocks noGrp="1" noRot="1" noChangeAspect="1"/>
          </p:cNvSpPr>
          <p:nvPr>
            <p:ph type="sldImg" idx="3"/>
          </p:nvPr>
        </p:nvSpPr>
        <p:spPr>
          <a:xfrm>
            <a:off x="2216150" y="685800"/>
            <a:ext cx="24257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360"/>
              </a:spcBef>
              <a:spcAft>
                <a:spcPts val="0"/>
              </a:spcAft>
              <a:defRPr/>
            </a:lvl1pPr>
            <a:lvl2pPr marL="457200" marR="0" lvl="1" indent="0" algn="l" rtl="0">
              <a:spcBef>
                <a:spcPts val="360"/>
              </a:spcBef>
              <a:spcAft>
                <a:spcPts val="0"/>
              </a:spcAft>
              <a:defRPr/>
            </a:lvl2pPr>
            <a:lvl3pPr marL="914400" marR="0" lvl="2" indent="0" algn="l" rtl="0">
              <a:spcBef>
                <a:spcPts val="360"/>
              </a:spcBef>
              <a:spcAft>
                <a:spcPts val="0"/>
              </a:spcAft>
              <a:defRPr/>
            </a:lvl3pPr>
            <a:lvl4pPr marL="1371600" marR="0" lvl="3" indent="0" algn="l" rtl="0">
              <a:spcBef>
                <a:spcPts val="360"/>
              </a:spcBef>
              <a:spcAft>
                <a:spcPts val="0"/>
              </a:spcAft>
              <a:defRPr/>
            </a:lvl4pPr>
            <a:lvl5pPr marL="1828800" marR="0" lvl="4" indent="0" algn="l" rtl="0">
              <a:spcBef>
                <a:spcPts val="360"/>
              </a:spcBef>
              <a:spcAft>
                <a:spcPts val="0"/>
              </a:spcAft>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spcAft>
                <a:spcPts val="0"/>
              </a:spcAft>
              <a:defRPr/>
            </a:lvl1pPr>
            <a:lvl2pPr marL="457200" marR="0" lvl="1" indent="0" algn="ctr" rtl="0">
              <a:spcBef>
                <a:spcPts val="1150"/>
              </a:spcBef>
              <a:spcAft>
                <a:spcPts val="0"/>
              </a:spcAft>
              <a:defRPr/>
            </a:lvl2pPr>
            <a:lvl3pPr marL="914400" marR="0" lvl="2" indent="0" algn="ctr" rtl="0">
              <a:spcBef>
                <a:spcPts val="1150"/>
              </a:spcBef>
              <a:spcAft>
                <a:spcPts val="0"/>
              </a:spcAft>
              <a:defRPr/>
            </a:lvl3pPr>
            <a:lvl4pPr marL="1371600" marR="0" lvl="3" indent="0" algn="ctr" rtl="0">
              <a:spcBef>
                <a:spcPts val="1150"/>
              </a:spcBef>
              <a:spcAft>
                <a:spcPts val="0"/>
              </a:spcAft>
              <a:defRPr/>
            </a:lvl4pPr>
            <a:lvl5pPr marL="1828800" marR="0" lvl="4" indent="0" algn="ctr" rtl="0">
              <a:spcBef>
                <a:spcPts val="1150"/>
              </a:spcBef>
              <a:spcAft>
                <a:spcPts val="0"/>
              </a:spcAft>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a:t>
            </a:fld>
            <a:endParaRPr lang="en-GB"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65637475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1</a:t>
            </a:fld>
            <a:endParaRPr lang="en-GB" sz="1200" b="0" i="0" u="none" strike="noStrike" cap="none">
              <a:solidFill>
                <a:schemeClr val="dk1"/>
              </a:solidFill>
              <a:latin typeface="Times New Roman"/>
              <a:ea typeface="Times New Roman"/>
              <a:cs typeface="Times New Roman"/>
              <a:sym typeface="Times New Roman"/>
            </a:endParaRPr>
          </a:p>
        </p:txBody>
      </p:sp>
      <p:sp>
        <p:nvSpPr>
          <p:cNvPr id="58" name="Shape 58"/>
          <p:cNvSpPr>
            <a:spLocks noGrp="1" noRot="1" noChangeAspect="1"/>
          </p:cNvSpPr>
          <p:nvPr>
            <p:ph type="sldImg" idx="2"/>
          </p:nvPr>
        </p:nvSpPr>
        <p:spPr>
          <a:xfrm>
            <a:off x="2216150" y="685800"/>
            <a:ext cx="24257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9" name="Shape 5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66962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cxnSp>
        <p:nvCxnSpPr>
          <p:cNvPr id="14" name="Shape 14"/>
          <p:cNvCxnSpPr/>
          <p:nvPr/>
        </p:nvCxnSpPr>
        <p:spPr>
          <a:xfrm>
            <a:off x="14165178" y="22894929"/>
            <a:ext cx="1944899" cy="0"/>
          </a:xfrm>
          <a:prstGeom prst="straightConnector1">
            <a:avLst/>
          </a:prstGeom>
          <a:noFill/>
          <a:ln w="76200" cap="flat" cmpd="sng">
            <a:solidFill>
              <a:schemeClr val="dk1"/>
            </a:solidFill>
            <a:prstDash val="solid"/>
            <a:round/>
            <a:headEnd type="none" w="med" len="med"/>
            <a:tailEnd type="none" w="med" len="med"/>
          </a:ln>
        </p:spPr>
      </p:cxnSp>
      <p:sp>
        <p:nvSpPr>
          <p:cNvPr id="15" name="Shape 15"/>
          <p:cNvSpPr txBox="1">
            <a:spLocks noGrp="1"/>
          </p:cNvSpPr>
          <p:nvPr>
            <p:ph type="ctrTitle"/>
          </p:nvPr>
        </p:nvSpPr>
        <p:spPr>
          <a:xfrm>
            <a:off x="1032018" y="4959651"/>
            <a:ext cx="28211099" cy="16292700"/>
          </a:xfrm>
          <a:prstGeom prst="rect">
            <a:avLst/>
          </a:prstGeom>
        </p:spPr>
        <p:txBody>
          <a:bodyPr lIns="455400" tIns="455400" rIns="455400" bIns="455400" anchor="b" anchorCtr="0"/>
          <a:lstStyle>
            <a:lvl1pPr lvl="0" algn="ctr">
              <a:spcBef>
                <a:spcPts val="0"/>
              </a:spcBef>
              <a:buSzPct val="100000"/>
              <a:defRPr sz="26900"/>
            </a:lvl1pPr>
            <a:lvl2pPr lvl="1" algn="ctr">
              <a:spcBef>
                <a:spcPts val="0"/>
              </a:spcBef>
              <a:buSzPct val="100000"/>
              <a:defRPr sz="26900"/>
            </a:lvl2pPr>
            <a:lvl3pPr lvl="2" algn="ctr">
              <a:spcBef>
                <a:spcPts val="0"/>
              </a:spcBef>
              <a:buSzPct val="100000"/>
              <a:defRPr sz="26900"/>
            </a:lvl3pPr>
            <a:lvl4pPr lvl="3" algn="ctr">
              <a:spcBef>
                <a:spcPts val="0"/>
              </a:spcBef>
              <a:buSzPct val="100000"/>
              <a:defRPr sz="26900"/>
            </a:lvl4pPr>
            <a:lvl5pPr lvl="4" algn="ctr">
              <a:spcBef>
                <a:spcPts val="0"/>
              </a:spcBef>
              <a:buSzPct val="100000"/>
              <a:defRPr sz="26900"/>
            </a:lvl5pPr>
            <a:lvl6pPr lvl="5" algn="ctr">
              <a:spcBef>
                <a:spcPts val="0"/>
              </a:spcBef>
              <a:buSzPct val="100000"/>
              <a:defRPr sz="26900"/>
            </a:lvl6pPr>
            <a:lvl7pPr lvl="6" algn="ctr">
              <a:spcBef>
                <a:spcPts val="0"/>
              </a:spcBef>
              <a:buSzPct val="100000"/>
              <a:defRPr sz="26900"/>
            </a:lvl7pPr>
            <a:lvl8pPr lvl="7" algn="ctr">
              <a:spcBef>
                <a:spcPts val="0"/>
              </a:spcBef>
              <a:buSzPct val="100000"/>
              <a:defRPr sz="26900"/>
            </a:lvl8pPr>
            <a:lvl9pPr lvl="8" algn="ctr">
              <a:spcBef>
                <a:spcPts val="0"/>
              </a:spcBef>
              <a:buSzPct val="100000"/>
              <a:defRPr sz="26900"/>
            </a:lvl9pPr>
          </a:lstStyle>
          <a:p>
            <a:endParaRPr/>
          </a:p>
        </p:txBody>
      </p:sp>
      <p:sp>
        <p:nvSpPr>
          <p:cNvPr id="16" name="Shape 16"/>
          <p:cNvSpPr txBox="1">
            <a:spLocks noGrp="1"/>
          </p:cNvSpPr>
          <p:nvPr>
            <p:ph type="subTitle" idx="1"/>
          </p:nvPr>
        </p:nvSpPr>
        <p:spPr>
          <a:xfrm>
            <a:off x="1032018" y="26345696"/>
            <a:ext cx="28211099" cy="6104099"/>
          </a:xfrm>
          <a:prstGeom prst="rect">
            <a:avLst/>
          </a:prstGeom>
        </p:spPr>
        <p:txBody>
          <a:bodyPr lIns="455400" tIns="455400" rIns="455400" bIns="455400" anchor="t" anchorCtr="0"/>
          <a:lstStyle>
            <a:lvl1pPr lvl="0" algn="ctr">
              <a:lnSpc>
                <a:spcPct val="100000"/>
              </a:lnSpc>
              <a:spcBef>
                <a:spcPts val="0"/>
              </a:spcBef>
              <a:spcAft>
                <a:spcPts val="0"/>
              </a:spcAft>
              <a:buSzPct val="100000"/>
              <a:buNone/>
              <a:defRPr sz="12000"/>
            </a:lvl1pPr>
            <a:lvl2pPr lvl="1" algn="ctr">
              <a:lnSpc>
                <a:spcPct val="100000"/>
              </a:lnSpc>
              <a:spcBef>
                <a:spcPts val="0"/>
              </a:spcBef>
              <a:spcAft>
                <a:spcPts val="0"/>
              </a:spcAft>
              <a:buSzPct val="100000"/>
              <a:buNone/>
              <a:defRPr sz="12000"/>
            </a:lvl2pPr>
            <a:lvl3pPr lvl="2" algn="ctr">
              <a:lnSpc>
                <a:spcPct val="100000"/>
              </a:lnSpc>
              <a:spcBef>
                <a:spcPts val="0"/>
              </a:spcBef>
              <a:spcAft>
                <a:spcPts val="0"/>
              </a:spcAft>
              <a:buSzPct val="100000"/>
              <a:buNone/>
              <a:defRPr sz="12000"/>
            </a:lvl3pPr>
            <a:lvl4pPr lvl="3" algn="ctr">
              <a:lnSpc>
                <a:spcPct val="100000"/>
              </a:lnSpc>
              <a:spcBef>
                <a:spcPts val="0"/>
              </a:spcBef>
              <a:spcAft>
                <a:spcPts val="0"/>
              </a:spcAft>
              <a:buSzPct val="100000"/>
              <a:buNone/>
              <a:defRPr sz="12000"/>
            </a:lvl4pPr>
            <a:lvl5pPr lvl="4" algn="ctr">
              <a:lnSpc>
                <a:spcPct val="100000"/>
              </a:lnSpc>
              <a:spcBef>
                <a:spcPts val="0"/>
              </a:spcBef>
              <a:spcAft>
                <a:spcPts val="0"/>
              </a:spcAft>
              <a:buSzPct val="100000"/>
              <a:buNone/>
              <a:defRPr sz="12000"/>
            </a:lvl5pPr>
            <a:lvl6pPr lvl="5" algn="ctr">
              <a:lnSpc>
                <a:spcPct val="100000"/>
              </a:lnSpc>
              <a:spcBef>
                <a:spcPts val="0"/>
              </a:spcBef>
              <a:spcAft>
                <a:spcPts val="0"/>
              </a:spcAft>
              <a:buSzPct val="100000"/>
              <a:buNone/>
              <a:defRPr sz="12000"/>
            </a:lvl6pPr>
            <a:lvl7pPr lvl="6" algn="ctr">
              <a:lnSpc>
                <a:spcPct val="100000"/>
              </a:lnSpc>
              <a:spcBef>
                <a:spcPts val="0"/>
              </a:spcBef>
              <a:spcAft>
                <a:spcPts val="0"/>
              </a:spcAft>
              <a:buSzPct val="100000"/>
              <a:buNone/>
              <a:defRPr sz="12000"/>
            </a:lvl7pPr>
            <a:lvl8pPr lvl="7" algn="ctr">
              <a:lnSpc>
                <a:spcPct val="100000"/>
              </a:lnSpc>
              <a:spcBef>
                <a:spcPts val="0"/>
              </a:spcBef>
              <a:spcAft>
                <a:spcPts val="0"/>
              </a:spcAft>
              <a:buSzPct val="100000"/>
              <a:buNone/>
              <a:defRPr sz="12000"/>
            </a:lvl8pPr>
            <a:lvl9pPr lvl="8" algn="ctr">
              <a:lnSpc>
                <a:spcPct val="100000"/>
              </a:lnSpc>
              <a:spcBef>
                <a:spcPts val="0"/>
              </a:spcBef>
              <a:spcAft>
                <a:spcPts val="0"/>
              </a:spcAft>
              <a:buSzPct val="100000"/>
              <a:buNone/>
              <a:defRPr sz="12000"/>
            </a:lvl9pPr>
          </a:lstStyle>
          <a:p>
            <a:endParaRPr/>
          </a:p>
        </p:txBody>
      </p:sp>
      <p:sp>
        <p:nvSpPr>
          <p:cNvPr id="17" name="Shape 17"/>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1032018" y="9719367"/>
            <a:ext cx="28211099" cy="16477499"/>
          </a:xfrm>
          <a:prstGeom prst="rect">
            <a:avLst/>
          </a:prstGeom>
        </p:spPr>
        <p:txBody>
          <a:bodyPr lIns="455400" tIns="455400" rIns="455400" bIns="455400" anchor="ctr" anchorCtr="0"/>
          <a:lstStyle>
            <a:lvl1pPr lvl="0" algn="ctr">
              <a:spcBef>
                <a:spcPts val="0"/>
              </a:spcBef>
              <a:buClr>
                <a:schemeClr val="dk1"/>
              </a:buClr>
              <a:buSzPct val="100000"/>
              <a:defRPr sz="54800">
                <a:solidFill>
                  <a:schemeClr val="dk1"/>
                </a:solidFill>
              </a:defRPr>
            </a:lvl1pPr>
            <a:lvl2pPr lvl="1" algn="ctr">
              <a:spcBef>
                <a:spcPts val="0"/>
              </a:spcBef>
              <a:buClr>
                <a:schemeClr val="dk1"/>
              </a:buClr>
              <a:buSzPct val="100000"/>
              <a:defRPr sz="54800">
                <a:solidFill>
                  <a:schemeClr val="dk1"/>
                </a:solidFill>
              </a:defRPr>
            </a:lvl2pPr>
            <a:lvl3pPr lvl="2" algn="ctr">
              <a:spcBef>
                <a:spcPts val="0"/>
              </a:spcBef>
              <a:buClr>
                <a:schemeClr val="dk1"/>
              </a:buClr>
              <a:buSzPct val="100000"/>
              <a:defRPr sz="54800">
                <a:solidFill>
                  <a:schemeClr val="dk1"/>
                </a:solidFill>
              </a:defRPr>
            </a:lvl3pPr>
            <a:lvl4pPr lvl="3" algn="ctr">
              <a:spcBef>
                <a:spcPts val="0"/>
              </a:spcBef>
              <a:buClr>
                <a:schemeClr val="dk1"/>
              </a:buClr>
              <a:buSzPct val="100000"/>
              <a:defRPr sz="54800">
                <a:solidFill>
                  <a:schemeClr val="dk1"/>
                </a:solidFill>
              </a:defRPr>
            </a:lvl4pPr>
            <a:lvl5pPr lvl="4" algn="ctr">
              <a:spcBef>
                <a:spcPts val="0"/>
              </a:spcBef>
              <a:buClr>
                <a:schemeClr val="dk1"/>
              </a:buClr>
              <a:buSzPct val="100000"/>
              <a:defRPr sz="54800">
                <a:solidFill>
                  <a:schemeClr val="dk1"/>
                </a:solidFill>
              </a:defRPr>
            </a:lvl5pPr>
            <a:lvl6pPr lvl="5" algn="ctr">
              <a:spcBef>
                <a:spcPts val="0"/>
              </a:spcBef>
              <a:buClr>
                <a:schemeClr val="dk1"/>
              </a:buClr>
              <a:buSzPct val="100000"/>
              <a:defRPr sz="54800">
                <a:solidFill>
                  <a:schemeClr val="dk1"/>
                </a:solidFill>
              </a:defRPr>
            </a:lvl6pPr>
            <a:lvl7pPr lvl="6" algn="ctr">
              <a:spcBef>
                <a:spcPts val="0"/>
              </a:spcBef>
              <a:buClr>
                <a:schemeClr val="dk1"/>
              </a:buClr>
              <a:buSzPct val="100000"/>
              <a:defRPr sz="54800">
                <a:solidFill>
                  <a:schemeClr val="dk1"/>
                </a:solidFill>
              </a:defRPr>
            </a:lvl7pPr>
            <a:lvl8pPr lvl="7" algn="ctr">
              <a:spcBef>
                <a:spcPts val="0"/>
              </a:spcBef>
              <a:buClr>
                <a:schemeClr val="dk1"/>
              </a:buClr>
              <a:buSzPct val="100000"/>
              <a:defRPr sz="54800">
                <a:solidFill>
                  <a:schemeClr val="dk1"/>
                </a:solidFill>
              </a:defRPr>
            </a:lvl8pPr>
            <a:lvl9pPr lvl="8" algn="ctr">
              <a:spcBef>
                <a:spcPts val="0"/>
              </a:spcBef>
              <a:buClr>
                <a:schemeClr val="dk1"/>
              </a:buClr>
              <a:buSzPct val="100000"/>
              <a:defRPr sz="54800">
                <a:solidFill>
                  <a:schemeClr val="dk1"/>
                </a:solidFill>
              </a:defRPr>
            </a:lvl9pPr>
          </a:lstStyle>
          <a:p>
            <a:endParaRPr/>
          </a:p>
        </p:txBody>
      </p:sp>
      <p:sp>
        <p:nvSpPr>
          <p:cNvPr id="52" name="Shape 52"/>
          <p:cNvSpPr txBox="1">
            <a:spLocks noGrp="1"/>
          </p:cNvSpPr>
          <p:nvPr>
            <p:ph type="body" idx="1"/>
          </p:nvPr>
        </p:nvSpPr>
        <p:spPr>
          <a:xfrm>
            <a:off x="1032018" y="26831921"/>
            <a:ext cx="28211099" cy="8917799"/>
          </a:xfrm>
          <a:prstGeom prst="rect">
            <a:avLst/>
          </a:prstGeom>
        </p:spPr>
        <p:txBody>
          <a:bodyPr lIns="455400" tIns="455400" rIns="455400" bIns="455400"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3" name="Shape 53"/>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1032018" y="20642917"/>
            <a:ext cx="26866201" cy="20354700"/>
          </a:xfrm>
          <a:prstGeom prst="rect">
            <a:avLst/>
          </a:prstGeom>
        </p:spPr>
        <p:txBody>
          <a:bodyPr lIns="455400" tIns="455400" rIns="455400" bIns="455400" anchor="b" anchorCtr="0"/>
          <a:lstStyle>
            <a:lvl1pPr lvl="0">
              <a:spcBef>
                <a:spcPts val="0"/>
              </a:spcBef>
              <a:buClr>
                <a:schemeClr val="lt1"/>
              </a:buClr>
              <a:buSzPct val="100000"/>
              <a:defRPr sz="33900">
                <a:solidFill>
                  <a:schemeClr val="lt1"/>
                </a:solidFill>
              </a:defRPr>
            </a:lvl1pPr>
            <a:lvl2pPr lvl="1">
              <a:spcBef>
                <a:spcPts val="0"/>
              </a:spcBef>
              <a:buClr>
                <a:schemeClr val="lt1"/>
              </a:buClr>
              <a:buSzPct val="100000"/>
              <a:defRPr sz="33900">
                <a:solidFill>
                  <a:schemeClr val="lt1"/>
                </a:solidFill>
              </a:defRPr>
            </a:lvl2pPr>
            <a:lvl3pPr lvl="2">
              <a:spcBef>
                <a:spcPts val="0"/>
              </a:spcBef>
              <a:buClr>
                <a:schemeClr val="lt1"/>
              </a:buClr>
              <a:buSzPct val="100000"/>
              <a:defRPr sz="33900">
                <a:solidFill>
                  <a:schemeClr val="lt1"/>
                </a:solidFill>
              </a:defRPr>
            </a:lvl3pPr>
            <a:lvl4pPr lvl="3">
              <a:spcBef>
                <a:spcPts val="0"/>
              </a:spcBef>
              <a:buClr>
                <a:schemeClr val="lt1"/>
              </a:buClr>
              <a:buSzPct val="100000"/>
              <a:defRPr sz="33900">
                <a:solidFill>
                  <a:schemeClr val="lt1"/>
                </a:solidFill>
              </a:defRPr>
            </a:lvl4pPr>
            <a:lvl5pPr lvl="4">
              <a:spcBef>
                <a:spcPts val="0"/>
              </a:spcBef>
              <a:buClr>
                <a:schemeClr val="lt1"/>
              </a:buClr>
              <a:buSzPct val="100000"/>
              <a:defRPr sz="33900">
                <a:solidFill>
                  <a:schemeClr val="lt1"/>
                </a:solidFill>
              </a:defRPr>
            </a:lvl5pPr>
            <a:lvl6pPr lvl="5">
              <a:spcBef>
                <a:spcPts val="0"/>
              </a:spcBef>
              <a:buClr>
                <a:schemeClr val="lt1"/>
              </a:buClr>
              <a:buSzPct val="100000"/>
              <a:defRPr sz="33900">
                <a:solidFill>
                  <a:schemeClr val="lt1"/>
                </a:solidFill>
              </a:defRPr>
            </a:lvl6pPr>
            <a:lvl7pPr lvl="6">
              <a:spcBef>
                <a:spcPts val="0"/>
              </a:spcBef>
              <a:buClr>
                <a:schemeClr val="lt1"/>
              </a:buClr>
              <a:buSzPct val="100000"/>
              <a:defRPr sz="33900">
                <a:solidFill>
                  <a:schemeClr val="lt1"/>
                </a:solidFill>
              </a:defRPr>
            </a:lvl7pPr>
            <a:lvl8pPr lvl="7">
              <a:spcBef>
                <a:spcPts val="0"/>
              </a:spcBef>
              <a:buClr>
                <a:schemeClr val="lt1"/>
              </a:buClr>
              <a:buSzPct val="100000"/>
              <a:defRPr sz="33900">
                <a:solidFill>
                  <a:schemeClr val="lt1"/>
                </a:solidFill>
              </a:defRPr>
            </a:lvl8pPr>
            <a:lvl9pPr lvl="8">
              <a:spcBef>
                <a:spcPts val="0"/>
              </a:spcBef>
              <a:buClr>
                <a:schemeClr val="lt1"/>
              </a:buClr>
              <a:buSzPct val="100000"/>
              <a:defRPr sz="33900">
                <a:solidFill>
                  <a:schemeClr val="lt1"/>
                </a:solidFill>
              </a:defRPr>
            </a:lvl9pPr>
          </a:lstStyle>
          <a:p>
            <a:endParaRPr/>
          </a:p>
        </p:txBody>
      </p:sp>
      <p:sp>
        <p:nvSpPr>
          <p:cNvPr id="20" name="Shape 20"/>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032018" y="3703458"/>
            <a:ext cx="28211099" cy="4766100"/>
          </a:xfrm>
          <a:prstGeom prst="rect">
            <a:avLst/>
          </a:prstGeom>
        </p:spPr>
        <p:txBody>
          <a:bodyPr lIns="455400" tIns="455400" rIns="455400" bIns="4554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1032018" y="9590794"/>
            <a:ext cx="28211099" cy="28431000"/>
          </a:xfrm>
          <a:prstGeom prst="rect">
            <a:avLst/>
          </a:prstGeom>
        </p:spPr>
        <p:txBody>
          <a:bodyPr lIns="455400" tIns="455400" rIns="455400" bIns="4554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032018" y="3703458"/>
            <a:ext cx="28211099" cy="4766100"/>
          </a:xfrm>
          <a:prstGeom prst="rect">
            <a:avLst/>
          </a:prstGeom>
        </p:spPr>
        <p:txBody>
          <a:bodyPr lIns="455400" tIns="455400" rIns="455400" bIns="4554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1032018" y="9590794"/>
            <a:ext cx="13243500" cy="28431000"/>
          </a:xfrm>
          <a:prstGeom prst="rect">
            <a:avLst/>
          </a:prstGeom>
        </p:spPr>
        <p:txBody>
          <a:bodyPr lIns="455400" tIns="455400" rIns="455400" bIns="455400" anchor="t" anchorCtr="0"/>
          <a:lstStyle>
            <a:lvl1pPr lvl="0">
              <a:spcBef>
                <a:spcPts val="0"/>
              </a:spcBef>
              <a:buSzPct val="100000"/>
              <a:defRPr sz="7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28" name="Shape 28"/>
          <p:cNvSpPr txBox="1">
            <a:spLocks noGrp="1"/>
          </p:cNvSpPr>
          <p:nvPr>
            <p:ph type="body" idx="2"/>
          </p:nvPr>
        </p:nvSpPr>
        <p:spPr>
          <a:xfrm>
            <a:off x="15999767" y="9590794"/>
            <a:ext cx="13243500" cy="28431000"/>
          </a:xfrm>
          <a:prstGeom prst="rect">
            <a:avLst/>
          </a:prstGeom>
        </p:spPr>
        <p:txBody>
          <a:bodyPr lIns="455400" tIns="455400" rIns="455400" bIns="455400" anchor="t" anchorCtr="0"/>
          <a:lstStyle>
            <a:lvl1pPr lvl="0">
              <a:spcBef>
                <a:spcPts val="0"/>
              </a:spcBef>
              <a:buSzPct val="100000"/>
              <a:defRPr sz="7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29" name="Shape 29"/>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1032018" y="3703458"/>
            <a:ext cx="28211099" cy="4766100"/>
          </a:xfrm>
          <a:prstGeom prst="rect">
            <a:avLst/>
          </a:prstGeom>
        </p:spPr>
        <p:txBody>
          <a:bodyPr lIns="455400" tIns="455400" rIns="455400" bIns="4554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032018" y="5257783"/>
            <a:ext cx="9296999" cy="6288899"/>
          </a:xfrm>
          <a:prstGeom prst="rect">
            <a:avLst/>
          </a:prstGeom>
        </p:spPr>
        <p:txBody>
          <a:bodyPr lIns="455400" tIns="455400" rIns="455400" bIns="455400"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35" name="Shape 35"/>
          <p:cNvSpPr txBox="1">
            <a:spLocks noGrp="1"/>
          </p:cNvSpPr>
          <p:nvPr>
            <p:ph type="body" idx="1"/>
          </p:nvPr>
        </p:nvSpPr>
        <p:spPr>
          <a:xfrm>
            <a:off x="1032018" y="12406928"/>
            <a:ext cx="9296999" cy="25614898"/>
          </a:xfrm>
          <a:prstGeom prst="rect">
            <a:avLst/>
          </a:prstGeom>
        </p:spPr>
        <p:txBody>
          <a:bodyPr lIns="455400" tIns="455400" rIns="455400" bIns="455400" anchor="t"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36" name="Shape 36"/>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1623186" y="4380237"/>
            <a:ext cx="18818700" cy="34043400"/>
          </a:xfrm>
          <a:prstGeom prst="rect">
            <a:avLst/>
          </a:prstGeom>
        </p:spPr>
        <p:txBody>
          <a:bodyPr lIns="455400" tIns="455400" rIns="455400" bIns="455400" anchor="ctr" anchorCtr="0"/>
          <a:lstStyle>
            <a:lvl1pPr lvl="0">
              <a:spcBef>
                <a:spcPts val="0"/>
              </a:spcBef>
              <a:buClr>
                <a:schemeClr val="lt1"/>
              </a:buClr>
              <a:buSzPct val="100000"/>
              <a:defRPr sz="23900">
                <a:solidFill>
                  <a:schemeClr val="lt1"/>
                </a:solidFill>
              </a:defRPr>
            </a:lvl1pPr>
            <a:lvl2pPr lvl="1">
              <a:spcBef>
                <a:spcPts val="0"/>
              </a:spcBef>
              <a:buClr>
                <a:schemeClr val="lt1"/>
              </a:buClr>
              <a:buSzPct val="100000"/>
              <a:defRPr sz="23900">
                <a:solidFill>
                  <a:schemeClr val="lt1"/>
                </a:solidFill>
              </a:defRPr>
            </a:lvl2pPr>
            <a:lvl3pPr lvl="2">
              <a:spcBef>
                <a:spcPts val="0"/>
              </a:spcBef>
              <a:buClr>
                <a:schemeClr val="lt1"/>
              </a:buClr>
              <a:buSzPct val="100000"/>
              <a:defRPr sz="23900">
                <a:solidFill>
                  <a:schemeClr val="lt1"/>
                </a:solidFill>
              </a:defRPr>
            </a:lvl3pPr>
            <a:lvl4pPr lvl="3">
              <a:spcBef>
                <a:spcPts val="0"/>
              </a:spcBef>
              <a:buClr>
                <a:schemeClr val="lt1"/>
              </a:buClr>
              <a:buSzPct val="100000"/>
              <a:defRPr sz="23900">
                <a:solidFill>
                  <a:schemeClr val="lt1"/>
                </a:solidFill>
              </a:defRPr>
            </a:lvl4pPr>
            <a:lvl5pPr lvl="4">
              <a:spcBef>
                <a:spcPts val="0"/>
              </a:spcBef>
              <a:buClr>
                <a:schemeClr val="lt1"/>
              </a:buClr>
              <a:buSzPct val="100000"/>
              <a:defRPr sz="23900">
                <a:solidFill>
                  <a:schemeClr val="lt1"/>
                </a:solidFill>
              </a:defRPr>
            </a:lvl5pPr>
            <a:lvl6pPr lvl="5">
              <a:spcBef>
                <a:spcPts val="0"/>
              </a:spcBef>
              <a:buClr>
                <a:schemeClr val="lt1"/>
              </a:buClr>
              <a:buSzPct val="100000"/>
              <a:defRPr sz="23900">
                <a:solidFill>
                  <a:schemeClr val="lt1"/>
                </a:solidFill>
              </a:defRPr>
            </a:lvl6pPr>
            <a:lvl7pPr lvl="6">
              <a:spcBef>
                <a:spcPts val="0"/>
              </a:spcBef>
              <a:buClr>
                <a:schemeClr val="lt1"/>
              </a:buClr>
              <a:buSzPct val="100000"/>
              <a:defRPr sz="23900">
                <a:solidFill>
                  <a:schemeClr val="lt1"/>
                </a:solidFill>
              </a:defRPr>
            </a:lvl7pPr>
            <a:lvl8pPr lvl="7">
              <a:spcBef>
                <a:spcPts val="0"/>
              </a:spcBef>
              <a:buClr>
                <a:schemeClr val="lt1"/>
              </a:buClr>
              <a:buSzPct val="100000"/>
              <a:defRPr sz="23900">
                <a:solidFill>
                  <a:schemeClr val="lt1"/>
                </a:solidFill>
              </a:defRPr>
            </a:lvl8pPr>
            <a:lvl9pPr lvl="8">
              <a:spcBef>
                <a:spcPts val="0"/>
              </a:spcBef>
              <a:buClr>
                <a:schemeClr val="lt1"/>
              </a:buClr>
              <a:buSzPct val="100000"/>
              <a:defRPr sz="23900">
                <a:solidFill>
                  <a:schemeClr val="lt1"/>
                </a:solidFill>
              </a:defRPr>
            </a:lvl9pPr>
          </a:lstStyle>
          <a:p>
            <a:endParaRPr/>
          </a:p>
        </p:txBody>
      </p:sp>
      <p:sp>
        <p:nvSpPr>
          <p:cNvPr id="39" name="Shape 39"/>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0"/>
        <p:cNvGrpSpPr/>
        <p:nvPr/>
      </p:nvGrpSpPr>
      <p:grpSpPr>
        <a:xfrm>
          <a:off x="0" y="0"/>
          <a:ext cx="0" cy="0"/>
          <a:chOff x="0" y="0"/>
          <a:chExt cx="0" cy="0"/>
        </a:xfrm>
      </p:grpSpPr>
      <p:sp>
        <p:nvSpPr>
          <p:cNvPr id="41" name="Shape 41"/>
          <p:cNvSpPr/>
          <p:nvPr/>
        </p:nvSpPr>
        <p:spPr>
          <a:xfrm>
            <a:off x="15137600" y="832"/>
            <a:ext cx="15137699" cy="42803701"/>
          </a:xfrm>
          <a:prstGeom prst="rect">
            <a:avLst/>
          </a:prstGeom>
          <a:solidFill>
            <a:schemeClr val="dk1"/>
          </a:solidFill>
          <a:ln>
            <a:noFill/>
          </a:ln>
        </p:spPr>
        <p:txBody>
          <a:bodyPr lIns="455400" tIns="455400" rIns="455400" bIns="455400" anchor="ctr" anchorCtr="0">
            <a:noAutofit/>
          </a:bodyPr>
          <a:lstStyle/>
          <a:p>
            <a:pPr lvl="0">
              <a:spcBef>
                <a:spcPts val="0"/>
              </a:spcBef>
              <a:buNone/>
            </a:pPr>
            <a:endParaRPr/>
          </a:p>
        </p:txBody>
      </p:sp>
      <p:cxnSp>
        <p:nvCxnSpPr>
          <p:cNvPr id="42" name="Shape 42"/>
          <p:cNvCxnSpPr/>
          <p:nvPr/>
        </p:nvCxnSpPr>
        <p:spPr>
          <a:xfrm>
            <a:off x="16652932" y="37411153"/>
            <a:ext cx="1550399" cy="0"/>
          </a:xfrm>
          <a:prstGeom prst="straightConnector1">
            <a:avLst/>
          </a:prstGeom>
          <a:noFill/>
          <a:ln w="19050" cap="flat" cmpd="sng">
            <a:solidFill>
              <a:schemeClr val="lt1"/>
            </a:solidFill>
            <a:prstDash val="solid"/>
            <a:round/>
            <a:headEnd type="none" w="med" len="med"/>
            <a:tailEnd type="none" w="med" len="med"/>
          </a:ln>
        </p:spPr>
      </p:cxnSp>
      <p:sp>
        <p:nvSpPr>
          <p:cNvPr id="43" name="Shape 43"/>
          <p:cNvSpPr txBox="1">
            <a:spLocks noGrp="1"/>
          </p:cNvSpPr>
          <p:nvPr>
            <p:ph type="title"/>
          </p:nvPr>
        </p:nvSpPr>
        <p:spPr>
          <a:xfrm>
            <a:off x="879053" y="11447615"/>
            <a:ext cx="13393499" cy="12914700"/>
          </a:xfrm>
          <a:prstGeom prst="rect">
            <a:avLst/>
          </a:prstGeom>
        </p:spPr>
        <p:txBody>
          <a:bodyPr lIns="455400" tIns="455400" rIns="455400" bIns="455400" anchor="b" anchorCtr="0"/>
          <a:lstStyle>
            <a:lvl1pPr lvl="0" algn="ctr">
              <a:spcBef>
                <a:spcPts val="0"/>
              </a:spcBef>
              <a:buSzPct val="100000"/>
              <a:defRPr sz="18900"/>
            </a:lvl1pPr>
            <a:lvl2pPr lvl="1" algn="ctr">
              <a:spcBef>
                <a:spcPts val="0"/>
              </a:spcBef>
              <a:buSzPct val="100000"/>
              <a:defRPr sz="18900"/>
            </a:lvl2pPr>
            <a:lvl3pPr lvl="2" algn="ctr">
              <a:spcBef>
                <a:spcPts val="0"/>
              </a:spcBef>
              <a:buSzPct val="100000"/>
              <a:defRPr sz="18900"/>
            </a:lvl3pPr>
            <a:lvl4pPr lvl="3" algn="ctr">
              <a:spcBef>
                <a:spcPts val="0"/>
              </a:spcBef>
              <a:buSzPct val="100000"/>
              <a:defRPr sz="18900"/>
            </a:lvl4pPr>
            <a:lvl5pPr lvl="4" algn="ctr">
              <a:spcBef>
                <a:spcPts val="0"/>
              </a:spcBef>
              <a:buSzPct val="100000"/>
              <a:defRPr sz="18900"/>
            </a:lvl5pPr>
            <a:lvl6pPr lvl="5" algn="ctr">
              <a:spcBef>
                <a:spcPts val="0"/>
              </a:spcBef>
              <a:buSzPct val="100000"/>
              <a:defRPr sz="18900"/>
            </a:lvl6pPr>
            <a:lvl7pPr lvl="6" algn="ctr">
              <a:spcBef>
                <a:spcPts val="0"/>
              </a:spcBef>
              <a:buSzPct val="100000"/>
              <a:defRPr sz="18900"/>
            </a:lvl7pPr>
            <a:lvl8pPr lvl="7" algn="ctr">
              <a:spcBef>
                <a:spcPts val="0"/>
              </a:spcBef>
              <a:buSzPct val="100000"/>
              <a:defRPr sz="18900"/>
            </a:lvl8pPr>
            <a:lvl9pPr lvl="8" algn="ctr">
              <a:spcBef>
                <a:spcPts val="0"/>
              </a:spcBef>
              <a:buSzPct val="100000"/>
              <a:defRPr sz="18900"/>
            </a:lvl9pPr>
          </a:lstStyle>
          <a:p>
            <a:endParaRPr/>
          </a:p>
        </p:txBody>
      </p:sp>
      <p:sp>
        <p:nvSpPr>
          <p:cNvPr id="44" name="Shape 44"/>
          <p:cNvSpPr txBox="1">
            <a:spLocks noGrp="1"/>
          </p:cNvSpPr>
          <p:nvPr>
            <p:ph type="subTitle" idx="1"/>
          </p:nvPr>
        </p:nvSpPr>
        <p:spPr>
          <a:xfrm>
            <a:off x="879053" y="24808660"/>
            <a:ext cx="13393499" cy="11197199"/>
          </a:xfrm>
          <a:prstGeom prst="rect">
            <a:avLst/>
          </a:prstGeom>
        </p:spPr>
        <p:txBody>
          <a:bodyPr lIns="455400" tIns="455400" rIns="455400" bIns="455400"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9000"/>
            </a:lvl2pPr>
            <a:lvl3pPr lvl="2" algn="ctr">
              <a:lnSpc>
                <a:spcPct val="100000"/>
              </a:lnSpc>
              <a:spcBef>
                <a:spcPts val="0"/>
              </a:spcBef>
              <a:spcAft>
                <a:spcPts val="0"/>
              </a:spcAft>
              <a:buSzPct val="100000"/>
              <a:buNone/>
              <a:defRPr sz="9000"/>
            </a:lvl3pPr>
            <a:lvl4pPr lvl="3" algn="ctr">
              <a:lnSpc>
                <a:spcPct val="100000"/>
              </a:lnSpc>
              <a:spcBef>
                <a:spcPts val="0"/>
              </a:spcBef>
              <a:spcAft>
                <a:spcPts val="0"/>
              </a:spcAft>
              <a:buSzPct val="100000"/>
              <a:buNone/>
              <a:defRPr sz="9000"/>
            </a:lvl4pPr>
            <a:lvl5pPr lvl="4" algn="ctr">
              <a:lnSpc>
                <a:spcPct val="100000"/>
              </a:lnSpc>
              <a:spcBef>
                <a:spcPts val="0"/>
              </a:spcBef>
              <a:spcAft>
                <a:spcPts val="0"/>
              </a:spcAft>
              <a:buSzPct val="100000"/>
              <a:buNone/>
              <a:defRPr sz="9000"/>
            </a:lvl5pPr>
            <a:lvl6pPr lvl="5" algn="ctr">
              <a:lnSpc>
                <a:spcPct val="100000"/>
              </a:lnSpc>
              <a:spcBef>
                <a:spcPts val="0"/>
              </a:spcBef>
              <a:spcAft>
                <a:spcPts val="0"/>
              </a:spcAft>
              <a:buSzPct val="100000"/>
              <a:buNone/>
              <a:defRPr sz="9000"/>
            </a:lvl6pPr>
            <a:lvl7pPr lvl="6" algn="ctr">
              <a:lnSpc>
                <a:spcPct val="100000"/>
              </a:lnSpc>
              <a:spcBef>
                <a:spcPts val="0"/>
              </a:spcBef>
              <a:spcAft>
                <a:spcPts val="0"/>
              </a:spcAft>
              <a:buSzPct val="100000"/>
              <a:buNone/>
              <a:defRPr sz="9000"/>
            </a:lvl7pPr>
            <a:lvl8pPr lvl="7" algn="ctr">
              <a:lnSpc>
                <a:spcPct val="100000"/>
              </a:lnSpc>
              <a:spcBef>
                <a:spcPts val="0"/>
              </a:spcBef>
              <a:spcAft>
                <a:spcPts val="0"/>
              </a:spcAft>
              <a:buSzPct val="100000"/>
              <a:buNone/>
              <a:defRPr sz="9000"/>
            </a:lvl8pPr>
            <a:lvl9pPr lvl="8" algn="ctr">
              <a:lnSpc>
                <a:spcPct val="100000"/>
              </a:lnSpc>
              <a:spcBef>
                <a:spcPts val="0"/>
              </a:spcBef>
              <a:spcAft>
                <a:spcPts val="0"/>
              </a:spcAft>
              <a:buSzPct val="100000"/>
              <a:buNone/>
              <a:defRPr sz="9000"/>
            </a:lvl9pPr>
          </a:lstStyle>
          <a:p>
            <a:endParaRPr/>
          </a:p>
        </p:txBody>
      </p:sp>
      <p:sp>
        <p:nvSpPr>
          <p:cNvPr id="45" name="Shape 45"/>
          <p:cNvSpPr txBox="1">
            <a:spLocks noGrp="1"/>
          </p:cNvSpPr>
          <p:nvPr>
            <p:ph type="body" idx="2"/>
          </p:nvPr>
        </p:nvSpPr>
        <p:spPr>
          <a:xfrm>
            <a:off x="16354368" y="6026728"/>
            <a:ext cx="12704100" cy="30750300"/>
          </a:xfrm>
          <a:prstGeom prst="rect">
            <a:avLst/>
          </a:prstGeom>
        </p:spPr>
        <p:txBody>
          <a:bodyPr lIns="455400" tIns="455400" rIns="455400" bIns="455400"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6" name="Shape 46"/>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1057844" y="35232684"/>
            <a:ext cx="19861500" cy="4983300"/>
          </a:xfrm>
          <a:prstGeom prst="rect">
            <a:avLst/>
          </a:prstGeom>
        </p:spPr>
        <p:txBody>
          <a:bodyPr lIns="455400" tIns="455400" rIns="455400" bIns="455400" anchor="ctr" anchorCtr="0"/>
          <a:lstStyle>
            <a:lvl1pPr lv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a:endParaRPr/>
          </a:p>
        </p:txBody>
      </p:sp>
      <p:sp>
        <p:nvSpPr>
          <p:cNvPr id="49" name="Shape 49"/>
          <p:cNvSpPr txBox="1">
            <a:spLocks noGrp="1"/>
          </p:cNvSpPr>
          <p:nvPr>
            <p:ph type="sldNum" idx="12"/>
          </p:nvPr>
        </p:nvSpPr>
        <p:spPr>
          <a:xfrm>
            <a:off x="28051765" y="38806875"/>
            <a:ext cx="1816799" cy="3275399"/>
          </a:xfrm>
          <a:prstGeom prst="rect">
            <a:avLst/>
          </a:prstGeom>
        </p:spPr>
        <p:txBody>
          <a:bodyPr lIns="455400" tIns="455400" rIns="455400" bIns="455400"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032018" y="3703458"/>
            <a:ext cx="28211099" cy="4766100"/>
          </a:xfrm>
          <a:prstGeom prst="rect">
            <a:avLst/>
          </a:prstGeom>
          <a:noFill/>
          <a:ln>
            <a:noFill/>
          </a:ln>
        </p:spPr>
        <p:txBody>
          <a:bodyPr lIns="455400" tIns="455400" rIns="455400" bIns="455400" anchor="t" anchorCtr="0"/>
          <a:lstStyle>
            <a:lvl1pPr lvl="0">
              <a:spcBef>
                <a:spcPts val="0"/>
              </a:spcBef>
              <a:buClr>
                <a:schemeClr val="accent3"/>
              </a:buClr>
              <a:buSzPct val="100000"/>
              <a:buFont typeface="Alfa Slab One"/>
              <a:buNone/>
              <a:defRPr sz="14900">
                <a:solidFill>
                  <a:schemeClr val="accent3"/>
                </a:solidFill>
                <a:latin typeface="Alfa Slab One"/>
                <a:ea typeface="Alfa Slab One"/>
                <a:cs typeface="Alfa Slab One"/>
                <a:sym typeface="Alfa Slab One"/>
              </a:defRPr>
            </a:lvl1pPr>
            <a:lvl2pPr lvl="1">
              <a:spcBef>
                <a:spcPts val="0"/>
              </a:spcBef>
              <a:buClr>
                <a:schemeClr val="accent3"/>
              </a:buClr>
              <a:buSzPct val="100000"/>
              <a:buFont typeface="Alfa Slab One"/>
              <a:buNone/>
              <a:defRPr sz="14900">
                <a:solidFill>
                  <a:schemeClr val="accent3"/>
                </a:solidFill>
                <a:latin typeface="Alfa Slab One"/>
                <a:ea typeface="Alfa Slab One"/>
                <a:cs typeface="Alfa Slab One"/>
                <a:sym typeface="Alfa Slab One"/>
              </a:defRPr>
            </a:lvl2pPr>
            <a:lvl3pPr lvl="2">
              <a:spcBef>
                <a:spcPts val="0"/>
              </a:spcBef>
              <a:buClr>
                <a:schemeClr val="accent3"/>
              </a:buClr>
              <a:buSzPct val="100000"/>
              <a:buFont typeface="Alfa Slab One"/>
              <a:buNone/>
              <a:defRPr sz="14900">
                <a:solidFill>
                  <a:schemeClr val="accent3"/>
                </a:solidFill>
                <a:latin typeface="Alfa Slab One"/>
                <a:ea typeface="Alfa Slab One"/>
                <a:cs typeface="Alfa Slab One"/>
                <a:sym typeface="Alfa Slab One"/>
              </a:defRPr>
            </a:lvl3pPr>
            <a:lvl4pPr lvl="3">
              <a:spcBef>
                <a:spcPts val="0"/>
              </a:spcBef>
              <a:buClr>
                <a:schemeClr val="accent3"/>
              </a:buClr>
              <a:buSzPct val="100000"/>
              <a:buFont typeface="Alfa Slab One"/>
              <a:buNone/>
              <a:defRPr sz="14900">
                <a:solidFill>
                  <a:schemeClr val="accent3"/>
                </a:solidFill>
                <a:latin typeface="Alfa Slab One"/>
                <a:ea typeface="Alfa Slab One"/>
                <a:cs typeface="Alfa Slab One"/>
                <a:sym typeface="Alfa Slab One"/>
              </a:defRPr>
            </a:lvl4pPr>
            <a:lvl5pPr lvl="4">
              <a:spcBef>
                <a:spcPts val="0"/>
              </a:spcBef>
              <a:buClr>
                <a:schemeClr val="accent3"/>
              </a:buClr>
              <a:buSzPct val="100000"/>
              <a:buFont typeface="Alfa Slab One"/>
              <a:buNone/>
              <a:defRPr sz="14900">
                <a:solidFill>
                  <a:schemeClr val="accent3"/>
                </a:solidFill>
                <a:latin typeface="Alfa Slab One"/>
                <a:ea typeface="Alfa Slab One"/>
                <a:cs typeface="Alfa Slab One"/>
                <a:sym typeface="Alfa Slab One"/>
              </a:defRPr>
            </a:lvl5pPr>
            <a:lvl6pPr lvl="5">
              <a:spcBef>
                <a:spcPts val="0"/>
              </a:spcBef>
              <a:buClr>
                <a:schemeClr val="accent3"/>
              </a:buClr>
              <a:buSzPct val="100000"/>
              <a:buFont typeface="Alfa Slab One"/>
              <a:buNone/>
              <a:defRPr sz="14900">
                <a:solidFill>
                  <a:schemeClr val="accent3"/>
                </a:solidFill>
                <a:latin typeface="Alfa Slab One"/>
                <a:ea typeface="Alfa Slab One"/>
                <a:cs typeface="Alfa Slab One"/>
                <a:sym typeface="Alfa Slab One"/>
              </a:defRPr>
            </a:lvl6pPr>
            <a:lvl7pPr lvl="6">
              <a:spcBef>
                <a:spcPts val="0"/>
              </a:spcBef>
              <a:buClr>
                <a:schemeClr val="accent3"/>
              </a:buClr>
              <a:buSzPct val="100000"/>
              <a:buFont typeface="Alfa Slab One"/>
              <a:buNone/>
              <a:defRPr sz="14900">
                <a:solidFill>
                  <a:schemeClr val="accent3"/>
                </a:solidFill>
                <a:latin typeface="Alfa Slab One"/>
                <a:ea typeface="Alfa Slab One"/>
                <a:cs typeface="Alfa Slab One"/>
                <a:sym typeface="Alfa Slab One"/>
              </a:defRPr>
            </a:lvl7pPr>
            <a:lvl8pPr lvl="7">
              <a:spcBef>
                <a:spcPts val="0"/>
              </a:spcBef>
              <a:buClr>
                <a:schemeClr val="accent3"/>
              </a:buClr>
              <a:buSzPct val="100000"/>
              <a:buFont typeface="Alfa Slab One"/>
              <a:buNone/>
              <a:defRPr sz="14900">
                <a:solidFill>
                  <a:schemeClr val="accent3"/>
                </a:solidFill>
                <a:latin typeface="Alfa Slab One"/>
                <a:ea typeface="Alfa Slab One"/>
                <a:cs typeface="Alfa Slab One"/>
                <a:sym typeface="Alfa Slab One"/>
              </a:defRPr>
            </a:lvl8pPr>
            <a:lvl9pPr lvl="8">
              <a:spcBef>
                <a:spcPts val="0"/>
              </a:spcBef>
              <a:buClr>
                <a:schemeClr val="accent3"/>
              </a:buClr>
              <a:buSzPct val="100000"/>
              <a:buFont typeface="Alfa Slab One"/>
              <a:buNone/>
              <a:defRPr sz="14900">
                <a:solidFill>
                  <a:schemeClr val="accent3"/>
                </a:solidFill>
                <a:latin typeface="Alfa Slab One"/>
                <a:ea typeface="Alfa Slab One"/>
                <a:cs typeface="Alfa Slab One"/>
                <a:sym typeface="Alfa Slab One"/>
              </a:defRPr>
            </a:lvl9pPr>
          </a:lstStyle>
          <a:p>
            <a:endParaRPr/>
          </a:p>
        </p:txBody>
      </p:sp>
      <p:sp>
        <p:nvSpPr>
          <p:cNvPr id="11" name="Shape 11"/>
          <p:cNvSpPr txBox="1">
            <a:spLocks noGrp="1"/>
          </p:cNvSpPr>
          <p:nvPr>
            <p:ph type="body" idx="1"/>
          </p:nvPr>
        </p:nvSpPr>
        <p:spPr>
          <a:xfrm>
            <a:off x="1032018" y="9590794"/>
            <a:ext cx="28211099" cy="28431000"/>
          </a:xfrm>
          <a:prstGeom prst="rect">
            <a:avLst/>
          </a:prstGeom>
          <a:noFill/>
          <a:ln>
            <a:noFill/>
          </a:ln>
        </p:spPr>
        <p:txBody>
          <a:bodyPr lIns="455400" tIns="455400" rIns="455400" bIns="455400" anchor="t" anchorCtr="0"/>
          <a:lstStyle>
            <a:lvl1pPr lvl="0">
              <a:lnSpc>
                <a:spcPct val="115000"/>
              </a:lnSpc>
              <a:spcBef>
                <a:spcPts val="0"/>
              </a:spcBef>
              <a:spcAft>
                <a:spcPts val="8000"/>
              </a:spcAft>
              <a:buClr>
                <a:schemeClr val="dk2"/>
              </a:buClr>
              <a:buSzPct val="100000"/>
              <a:buFont typeface="Proxima Nova"/>
              <a:defRPr sz="9000">
                <a:solidFill>
                  <a:schemeClr val="dk2"/>
                </a:solidFill>
                <a:latin typeface="Proxima Nova"/>
                <a:ea typeface="Proxima Nova"/>
                <a:cs typeface="Proxima Nova"/>
                <a:sym typeface="Proxima Nova"/>
              </a:defRPr>
            </a:lvl1pPr>
            <a:lvl2pPr lvl="1">
              <a:lnSpc>
                <a:spcPct val="115000"/>
              </a:lnSpc>
              <a:spcBef>
                <a:spcPts val="0"/>
              </a:spcBef>
              <a:spcAft>
                <a:spcPts val="8000"/>
              </a:spcAft>
              <a:buClr>
                <a:schemeClr val="dk2"/>
              </a:buClr>
              <a:buSzPct val="100000"/>
              <a:buFont typeface="Proxima Nova"/>
              <a:defRPr sz="7000">
                <a:solidFill>
                  <a:schemeClr val="dk2"/>
                </a:solidFill>
                <a:latin typeface="Proxima Nova"/>
                <a:ea typeface="Proxima Nova"/>
                <a:cs typeface="Proxima Nova"/>
                <a:sym typeface="Proxima Nova"/>
              </a:defRPr>
            </a:lvl2pPr>
            <a:lvl3pPr lvl="2">
              <a:lnSpc>
                <a:spcPct val="115000"/>
              </a:lnSpc>
              <a:spcBef>
                <a:spcPts val="0"/>
              </a:spcBef>
              <a:spcAft>
                <a:spcPts val="8000"/>
              </a:spcAft>
              <a:buClr>
                <a:schemeClr val="dk2"/>
              </a:buClr>
              <a:buSzPct val="100000"/>
              <a:buFont typeface="Proxima Nova"/>
              <a:defRPr sz="7000">
                <a:solidFill>
                  <a:schemeClr val="dk2"/>
                </a:solidFill>
                <a:latin typeface="Proxima Nova"/>
                <a:ea typeface="Proxima Nova"/>
                <a:cs typeface="Proxima Nova"/>
                <a:sym typeface="Proxima Nova"/>
              </a:defRPr>
            </a:lvl3pPr>
            <a:lvl4pPr lvl="3">
              <a:lnSpc>
                <a:spcPct val="115000"/>
              </a:lnSpc>
              <a:spcBef>
                <a:spcPts val="0"/>
              </a:spcBef>
              <a:spcAft>
                <a:spcPts val="8000"/>
              </a:spcAft>
              <a:buClr>
                <a:schemeClr val="dk2"/>
              </a:buClr>
              <a:buSzPct val="100000"/>
              <a:buFont typeface="Proxima Nova"/>
              <a:defRPr sz="7000">
                <a:solidFill>
                  <a:schemeClr val="dk2"/>
                </a:solidFill>
                <a:latin typeface="Proxima Nova"/>
                <a:ea typeface="Proxima Nova"/>
                <a:cs typeface="Proxima Nova"/>
                <a:sym typeface="Proxima Nova"/>
              </a:defRPr>
            </a:lvl4pPr>
            <a:lvl5pPr lvl="4">
              <a:lnSpc>
                <a:spcPct val="115000"/>
              </a:lnSpc>
              <a:spcBef>
                <a:spcPts val="0"/>
              </a:spcBef>
              <a:spcAft>
                <a:spcPts val="8000"/>
              </a:spcAft>
              <a:buClr>
                <a:schemeClr val="dk2"/>
              </a:buClr>
              <a:buSzPct val="100000"/>
              <a:buFont typeface="Proxima Nova"/>
              <a:defRPr sz="7000">
                <a:solidFill>
                  <a:schemeClr val="dk2"/>
                </a:solidFill>
                <a:latin typeface="Proxima Nova"/>
                <a:ea typeface="Proxima Nova"/>
                <a:cs typeface="Proxima Nova"/>
                <a:sym typeface="Proxima Nova"/>
              </a:defRPr>
            </a:lvl5pPr>
            <a:lvl6pPr lvl="5">
              <a:lnSpc>
                <a:spcPct val="115000"/>
              </a:lnSpc>
              <a:spcBef>
                <a:spcPts val="0"/>
              </a:spcBef>
              <a:spcAft>
                <a:spcPts val="8000"/>
              </a:spcAft>
              <a:buClr>
                <a:schemeClr val="dk2"/>
              </a:buClr>
              <a:buSzPct val="100000"/>
              <a:buFont typeface="Proxima Nova"/>
              <a:defRPr sz="7000">
                <a:solidFill>
                  <a:schemeClr val="dk2"/>
                </a:solidFill>
                <a:latin typeface="Proxima Nova"/>
                <a:ea typeface="Proxima Nova"/>
                <a:cs typeface="Proxima Nova"/>
                <a:sym typeface="Proxima Nova"/>
              </a:defRPr>
            </a:lvl6pPr>
            <a:lvl7pPr lvl="6">
              <a:lnSpc>
                <a:spcPct val="115000"/>
              </a:lnSpc>
              <a:spcBef>
                <a:spcPts val="0"/>
              </a:spcBef>
              <a:spcAft>
                <a:spcPts val="8000"/>
              </a:spcAft>
              <a:buClr>
                <a:schemeClr val="dk2"/>
              </a:buClr>
              <a:buSzPct val="100000"/>
              <a:buFont typeface="Proxima Nova"/>
              <a:defRPr sz="7000">
                <a:solidFill>
                  <a:schemeClr val="dk2"/>
                </a:solidFill>
                <a:latin typeface="Proxima Nova"/>
                <a:ea typeface="Proxima Nova"/>
                <a:cs typeface="Proxima Nova"/>
                <a:sym typeface="Proxima Nova"/>
              </a:defRPr>
            </a:lvl7pPr>
            <a:lvl8pPr lvl="7">
              <a:lnSpc>
                <a:spcPct val="115000"/>
              </a:lnSpc>
              <a:spcBef>
                <a:spcPts val="0"/>
              </a:spcBef>
              <a:spcAft>
                <a:spcPts val="8000"/>
              </a:spcAft>
              <a:buClr>
                <a:schemeClr val="dk2"/>
              </a:buClr>
              <a:buSzPct val="100000"/>
              <a:buFont typeface="Proxima Nova"/>
              <a:defRPr sz="7000">
                <a:solidFill>
                  <a:schemeClr val="dk2"/>
                </a:solidFill>
                <a:latin typeface="Proxima Nova"/>
                <a:ea typeface="Proxima Nova"/>
                <a:cs typeface="Proxima Nova"/>
                <a:sym typeface="Proxima Nova"/>
              </a:defRPr>
            </a:lvl8pPr>
            <a:lvl9pPr lvl="8">
              <a:lnSpc>
                <a:spcPct val="115000"/>
              </a:lnSpc>
              <a:spcBef>
                <a:spcPts val="0"/>
              </a:spcBef>
              <a:spcAft>
                <a:spcPts val="8000"/>
              </a:spcAft>
              <a:buClr>
                <a:schemeClr val="dk2"/>
              </a:buClr>
              <a:buSzPct val="100000"/>
              <a:buFont typeface="Proxima Nova"/>
              <a:defRPr sz="7000">
                <a:solidFill>
                  <a:schemeClr val="dk2"/>
                </a:solidFill>
                <a:latin typeface="Proxima Nova"/>
                <a:ea typeface="Proxima Nova"/>
                <a:cs typeface="Proxima Nova"/>
                <a:sym typeface="Proxima Nova"/>
              </a:defRPr>
            </a:lvl9pPr>
          </a:lstStyle>
          <a:p>
            <a:endParaRPr/>
          </a:p>
        </p:txBody>
      </p:sp>
      <p:sp>
        <p:nvSpPr>
          <p:cNvPr id="12" name="Shape 12"/>
          <p:cNvSpPr txBox="1">
            <a:spLocks noGrp="1"/>
          </p:cNvSpPr>
          <p:nvPr>
            <p:ph type="sldNum" idx="12"/>
          </p:nvPr>
        </p:nvSpPr>
        <p:spPr>
          <a:xfrm>
            <a:off x="28051765" y="38806875"/>
            <a:ext cx="1816799" cy="3275399"/>
          </a:xfrm>
          <a:prstGeom prst="rect">
            <a:avLst/>
          </a:prstGeom>
          <a:noFill/>
          <a:ln>
            <a:noFill/>
          </a:ln>
        </p:spPr>
        <p:txBody>
          <a:bodyPr lIns="455400" tIns="455400" rIns="455400" bIns="455400" anchor="ctr" anchorCtr="0">
            <a:noAutofit/>
          </a:bodyPr>
          <a:lstStyle/>
          <a:p>
            <a:pPr lvl="0" algn="r">
              <a:spcBef>
                <a:spcPts val="0"/>
              </a:spcBef>
              <a:buNone/>
            </a:pPr>
            <a:fld id="{00000000-1234-1234-1234-123412341234}" type="slidenum">
              <a:rPr lang="en-GB" sz="5000">
                <a:solidFill>
                  <a:schemeClr val="dk2"/>
                </a:solidFill>
                <a:latin typeface="Proxima Nova"/>
                <a:ea typeface="Proxima Nova"/>
                <a:cs typeface="Proxima Nova"/>
                <a:sym typeface="Proxima Nova"/>
              </a:rPr>
              <a:t>‹#›</a:t>
            </a:fld>
            <a:endParaRPr lang="en-GB" sz="5000">
              <a:solidFill>
                <a:schemeClr val="dk2"/>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2" name="Shape 62"/>
          <p:cNvSpPr txBox="1"/>
          <p:nvPr/>
        </p:nvSpPr>
        <p:spPr>
          <a:xfrm>
            <a:off x="2176463" y="40268525"/>
            <a:ext cx="554354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Times New Roman"/>
              <a:buNone/>
            </a:pPr>
            <a:endParaRPr sz="2400" b="0" i="0" u="none" strike="noStrike" cap="none">
              <a:solidFill>
                <a:schemeClr val="dk1"/>
              </a:solidFill>
              <a:latin typeface="Times New Roman"/>
              <a:ea typeface="Times New Roman"/>
              <a:cs typeface="Times New Roman"/>
              <a:sym typeface="Times New Roman"/>
            </a:endParaRPr>
          </a:p>
        </p:txBody>
      </p:sp>
      <p:sp>
        <p:nvSpPr>
          <p:cNvPr id="64" name="Shape 64"/>
          <p:cNvSpPr txBox="1"/>
          <p:nvPr/>
        </p:nvSpPr>
        <p:spPr>
          <a:xfrm>
            <a:off x="967692" y="1205457"/>
            <a:ext cx="5487988" cy="4603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Times New Roman"/>
              <a:buNone/>
            </a:pPr>
            <a:endParaRPr sz="2400" b="0" i="0" u="none" strike="noStrike" cap="none">
              <a:solidFill>
                <a:schemeClr val="dk1"/>
              </a:solidFill>
              <a:latin typeface="+mj-lt"/>
              <a:ea typeface="Times New Roman"/>
              <a:cs typeface="Times New Roman"/>
              <a:sym typeface="Times New Roman"/>
            </a:endParaRPr>
          </a:p>
        </p:txBody>
      </p:sp>
      <p:sp>
        <p:nvSpPr>
          <p:cNvPr id="53" name="Shape 79"/>
          <p:cNvSpPr txBox="1"/>
          <p:nvPr/>
        </p:nvSpPr>
        <p:spPr>
          <a:xfrm>
            <a:off x="303958" y="17183550"/>
            <a:ext cx="29638106" cy="13132150"/>
          </a:xfrm>
          <a:prstGeom prst="rect">
            <a:avLst/>
          </a:prstGeom>
          <a:solidFill>
            <a:schemeClr val="bg1">
              <a:lumMod val="95000"/>
            </a:schemeClr>
          </a:solidFill>
          <a:ln>
            <a:solidFill>
              <a:schemeClr val="accent1"/>
            </a:solidFill>
          </a:ln>
        </p:spPr>
        <p:txBody>
          <a:bodyPr lIns="91425" tIns="45700" rIns="91425" bIns="45700" anchor="t" anchorCtr="0">
            <a:noAutofit/>
          </a:bodyPr>
          <a:lstStyle/>
          <a:p>
            <a:pPr marL="457200" marR="0" lvl="0" indent="-457200" algn="l" rtl="0">
              <a:spcBef>
                <a:spcPts val="0"/>
              </a:spcBef>
              <a:spcAft>
                <a:spcPts val="0"/>
              </a:spcAft>
              <a:buClr>
                <a:srgbClr val="064C58"/>
              </a:buClr>
              <a:buSzPct val="100000"/>
              <a:buFont typeface="Arial"/>
              <a:buChar char="•"/>
            </a:pPr>
            <a:endParaRPr lang="en-GB" sz="3200" b="1" i="0" u="none" strike="noStrike" cap="none" dirty="0">
              <a:solidFill>
                <a:srgbClr val="064C58"/>
              </a:solidFill>
              <a:latin typeface="Arial"/>
              <a:ea typeface="Arial"/>
              <a:cs typeface="Arial"/>
              <a:sym typeface="Arial"/>
            </a:endParaRPr>
          </a:p>
        </p:txBody>
      </p:sp>
      <p:grpSp>
        <p:nvGrpSpPr>
          <p:cNvPr id="50" name="Shape 77">
            <a:extLst>
              <a:ext uri="{FF2B5EF4-FFF2-40B4-BE49-F238E27FC236}">
                <a16:creationId xmlns:a16="http://schemas.microsoft.com/office/drawing/2014/main" id="{975F6201-B721-4DF1-92F5-EC16DB3894C1}"/>
              </a:ext>
            </a:extLst>
          </p:cNvPr>
          <p:cNvGrpSpPr/>
          <p:nvPr/>
        </p:nvGrpSpPr>
        <p:grpSpPr>
          <a:xfrm>
            <a:off x="14993591" y="39487267"/>
            <a:ext cx="14881671" cy="2654470"/>
            <a:chOff x="-6984001" y="10287138"/>
            <a:chExt cx="14564222" cy="2670587"/>
          </a:xfrm>
        </p:grpSpPr>
        <p:sp>
          <p:nvSpPr>
            <p:cNvPr id="58" name="Shape 78">
              <a:extLst>
                <a:ext uri="{FF2B5EF4-FFF2-40B4-BE49-F238E27FC236}">
                  <a16:creationId xmlns:a16="http://schemas.microsoft.com/office/drawing/2014/main" id="{B621D83E-CD20-4B37-959C-31931ED64009}"/>
                </a:ext>
              </a:extLst>
            </p:cNvPr>
            <p:cNvSpPr txBox="1"/>
            <p:nvPr/>
          </p:nvSpPr>
          <p:spPr>
            <a:xfrm>
              <a:off x="-6984001" y="10287138"/>
              <a:ext cx="14564222" cy="1017004"/>
            </a:xfrm>
            <a:prstGeom prst="rect">
              <a:avLst/>
            </a:prstGeom>
            <a:solidFill>
              <a:srgbClr val="2A9D96"/>
            </a:solid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6000" b="1" dirty="0">
                  <a:solidFill>
                    <a:schemeClr val="lt1"/>
                  </a:solidFill>
                </a:rPr>
                <a:t>	</a:t>
              </a:r>
              <a:r>
                <a:rPr lang="en-GB" sz="6000" b="1" dirty="0">
                  <a:solidFill>
                    <a:schemeClr val="lt1"/>
                  </a:solidFill>
                  <a:latin typeface="+mj-lt"/>
                  <a:ea typeface="Tahoma" panose="020B0604030504040204" pitchFamily="34" charset="0"/>
                  <a:cs typeface="Tahoma" panose="020B0604030504040204" pitchFamily="34" charset="0"/>
                </a:rPr>
                <a:t>References</a:t>
              </a:r>
              <a:endParaRPr lang="en-GB" sz="7200" b="1" i="0" u="none" strike="noStrike" cap="none" dirty="0">
                <a:solidFill>
                  <a:schemeClr val="lt1"/>
                </a:solidFill>
                <a:latin typeface="+mj-lt"/>
                <a:ea typeface="Tahoma" panose="020B0604030504040204" pitchFamily="34" charset="0"/>
                <a:cs typeface="Tahoma" panose="020B0604030504040204" pitchFamily="34" charset="0"/>
                <a:sym typeface="Arial"/>
              </a:endParaRPr>
            </a:p>
          </p:txBody>
        </p:sp>
        <p:sp>
          <p:nvSpPr>
            <p:cNvPr id="57" name="Shape 79">
              <a:extLst>
                <a:ext uri="{FF2B5EF4-FFF2-40B4-BE49-F238E27FC236}">
                  <a16:creationId xmlns:a16="http://schemas.microsoft.com/office/drawing/2014/main" id="{9FBF40B3-4DC5-4469-8583-DC816547C6CE}"/>
                </a:ext>
              </a:extLst>
            </p:cNvPr>
            <p:cNvSpPr txBox="1"/>
            <p:nvPr/>
          </p:nvSpPr>
          <p:spPr>
            <a:xfrm>
              <a:off x="-6984001" y="11261767"/>
              <a:ext cx="14536138" cy="1695958"/>
            </a:xfrm>
            <a:prstGeom prst="rect">
              <a:avLst/>
            </a:prstGeom>
            <a:solidFill>
              <a:schemeClr val="bg1"/>
            </a:solidFill>
            <a:ln>
              <a:noFill/>
            </a:ln>
          </p:spPr>
          <p:txBody>
            <a:bodyPr lIns="360000" tIns="360000" rIns="360000" bIns="360000" anchor="t" anchorCtr="0">
              <a:noAutofit/>
            </a:bodyPr>
            <a:lstStyle/>
            <a:p>
              <a:pPr marL="514350" lvl="0" indent="-514350">
                <a:buClr>
                  <a:srgbClr val="064C58"/>
                </a:buClr>
                <a:buSzPct val="100000"/>
                <a:buAutoNum type="arabicPeriod"/>
              </a:pPr>
              <a:r>
                <a:rPr lang="en-GB" sz="2800" dirty="0">
                  <a:solidFill>
                    <a:schemeClr val="tx2">
                      <a:lumMod val="10000"/>
                    </a:schemeClr>
                  </a:solidFill>
                  <a:latin typeface="Bahnschrift" panose="020B0502040204020203" pitchFamily="34" charset="0"/>
                </a:rPr>
                <a:t>Remember to add references</a:t>
              </a:r>
            </a:p>
            <a:p>
              <a:pPr marL="514350" lvl="0" indent="-514350">
                <a:buClr>
                  <a:srgbClr val="064C58"/>
                </a:buClr>
                <a:buSzPct val="100000"/>
                <a:buAutoNum type="arabicPeriod"/>
              </a:pPr>
              <a:r>
                <a:rPr lang="en-GB" sz="2800" i="1" dirty="0">
                  <a:solidFill>
                    <a:schemeClr val="tx2">
                      <a:lumMod val="10000"/>
                    </a:schemeClr>
                  </a:solidFill>
                  <a:latin typeface="Bahnschrift" panose="020B0502040204020203" pitchFamily="34" charset="0"/>
                </a:rPr>
                <a:t>‘Making data count’,  NHS Improvement, Riley S. Jan 2019 (Example Reference)</a:t>
              </a:r>
            </a:p>
          </p:txBody>
        </p:sp>
      </p:grpSp>
      <p:pic>
        <p:nvPicPr>
          <p:cNvPr id="5" name="Picture 4">
            <a:extLst>
              <a:ext uri="{FF2B5EF4-FFF2-40B4-BE49-F238E27FC236}">
                <a16:creationId xmlns:a16="http://schemas.microsoft.com/office/drawing/2014/main" id="{14378BC5-B41A-4F34-AD07-AF3F19A2CBAB}"/>
              </a:ext>
            </a:extLst>
          </p:cNvPr>
          <p:cNvPicPr>
            <a:picLocks noChangeAspect="1"/>
          </p:cNvPicPr>
          <p:nvPr/>
        </p:nvPicPr>
        <p:blipFill rotWithShape="1">
          <a:blip r:embed="rId3"/>
          <a:srcRect l="-1621" t="4564" r="20206" b="10898"/>
          <a:stretch/>
        </p:blipFill>
        <p:spPr>
          <a:xfrm>
            <a:off x="24742819" y="123668"/>
            <a:ext cx="5413164" cy="3257622"/>
          </a:xfrm>
          <a:prstGeom prst="rect">
            <a:avLst/>
          </a:prstGeom>
        </p:spPr>
      </p:pic>
      <p:sp>
        <p:nvSpPr>
          <p:cNvPr id="6" name="TextBox 5">
            <a:extLst>
              <a:ext uri="{FF2B5EF4-FFF2-40B4-BE49-F238E27FC236}">
                <a16:creationId xmlns:a16="http://schemas.microsoft.com/office/drawing/2014/main" id="{DB451EB0-CCCC-427A-AF45-367B24A18326}"/>
              </a:ext>
            </a:extLst>
          </p:cNvPr>
          <p:cNvSpPr txBox="1"/>
          <p:nvPr/>
        </p:nvSpPr>
        <p:spPr>
          <a:xfrm>
            <a:off x="3711686" y="7903175"/>
            <a:ext cx="21353960" cy="1680717"/>
          </a:xfrm>
          <a:prstGeom prst="rect">
            <a:avLst/>
          </a:prstGeom>
          <a:noFill/>
        </p:spPr>
        <p:txBody>
          <a:bodyPr wrap="square" rtlCol="0">
            <a:spAutoFit/>
          </a:bodyPr>
          <a:lstStyle/>
          <a:p>
            <a:pPr>
              <a:lnSpc>
                <a:spcPct val="107000"/>
              </a:lnSpc>
              <a:spcAft>
                <a:spcPts val="800"/>
              </a:spcAft>
            </a:pPr>
            <a:r>
              <a:rPr lang="en-GB" sz="4000" dirty="0">
                <a:solidFill>
                  <a:schemeClr val="bg1"/>
                </a:solidFill>
                <a:latin typeface="+mj-lt"/>
                <a:ea typeface="Tahoma" panose="020B0604030504040204" pitchFamily="34" charset="0"/>
                <a:cs typeface="Tahoma" panose="020B0604030504040204" pitchFamily="34" charset="0"/>
              </a:rPr>
              <a:t>V. Kopanitsa</a:t>
            </a:r>
            <a:r>
              <a:rPr lang="en-GB" sz="4000" baseline="30000" dirty="0">
                <a:solidFill>
                  <a:schemeClr val="bg1"/>
                </a:solidFill>
                <a:latin typeface="+mj-lt"/>
                <a:ea typeface="Tahoma" panose="020B0604030504040204" pitchFamily="34" charset="0"/>
                <a:cs typeface="Tahoma" panose="020B0604030504040204" pitchFamily="34" charset="0"/>
              </a:rPr>
              <a:t>1</a:t>
            </a:r>
            <a:r>
              <a:rPr lang="en-GB" sz="4000" dirty="0">
                <a:solidFill>
                  <a:schemeClr val="bg1"/>
                </a:solidFill>
                <a:latin typeface="+mj-lt"/>
                <a:ea typeface="Tahoma" panose="020B0604030504040204" pitchFamily="34" charset="0"/>
                <a:cs typeface="Tahoma" panose="020B0604030504040204" pitchFamily="34" charset="0"/>
              </a:rPr>
              <a:t>, S. Flavell</a:t>
            </a:r>
            <a:r>
              <a:rPr lang="en-GB" sz="4000" baseline="30000" dirty="0">
                <a:solidFill>
                  <a:schemeClr val="bg1"/>
                </a:solidFill>
                <a:latin typeface="+mj-lt"/>
                <a:ea typeface="Tahoma" panose="020B0604030504040204" pitchFamily="34" charset="0"/>
                <a:cs typeface="Tahoma" panose="020B0604030504040204" pitchFamily="34" charset="0"/>
              </a:rPr>
              <a:t>2</a:t>
            </a:r>
            <a:r>
              <a:rPr lang="en-GB" sz="4000" dirty="0">
                <a:solidFill>
                  <a:schemeClr val="bg1"/>
                </a:solidFill>
                <a:latin typeface="+mj-lt"/>
                <a:ea typeface="Tahoma" panose="020B0604030504040204" pitchFamily="34" charset="0"/>
                <a:cs typeface="Tahoma" panose="020B0604030504040204" pitchFamily="34" charset="0"/>
              </a:rPr>
              <a:t>, J. Ashby</a:t>
            </a:r>
            <a:r>
              <a:rPr lang="en-GB" sz="4000" baseline="30000" dirty="0">
                <a:solidFill>
                  <a:schemeClr val="bg1"/>
                </a:solidFill>
                <a:latin typeface="+mj-lt"/>
                <a:ea typeface="Tahoma" panose="020B0604030504040204" pitchFamily="34" charset="0"/>
                <a:cs typeface="Tahoma" panose="020B0604030504040204" pitchFamily="34" charset="0"/>
              </a:rPr>
              <a:t>2</a:t>
            </a:r>
            <a:r>
              <a:rPr lang="en-GB" sz="4000" dirty="0">
                <a:solidFill>
                  <a:schemeClr val="bg1"/>
                </a:solidFill>
                <a:latin typeface="+mj-lt"/>
                <a:ea typeface="Tahoma" panose="020B0604030504040204" pitchFamily="34" charset="0"/>
                <a:cs typeface="Tahoma" panose="020B0604030504040204" pitchFamily="34" charset="0"/>
              </a:rPr>
              <a:t>, I. Ghosh</a:t>
            </a:r>
            <a:r>
              <a:rPr lang="en-GB" sz="4000" baseline="30000" dirty="0">
                <a:solidFill>
                  <a:schemeClr val="bg1"/>
                </a:solidFill>
                <a:latin typeface="+mj-lt"/>
                <a:ea typeface="Tahoma" panose="020B0604030504040204" pitchFamily="34" charset="0"/>
                <a:cs typeface="Tahoma" panose="020B0604030504040204" pitchFamily="34" charset="0"/>
              </a:rPr>
              <a:t>2</a:t>
            </a:r>
            <a:r>
              <a:rPr lang="en-GB" sz="4000" dirty="0">
                <a:solidFill>
                  <a:schemeClr val="bg1"/>
                </a:solidFill>
                <a:latin typeface="+mj-lt"/>
                <a:ea typeface="Tahoma" panose="020B0604030504040204" pitchFamily="34" charset="0"/>
                <a:cs typeface="Tahoma" panose="020B0604030504040204" pitchFamily="34" charset="0"/>
              </a:rPr>
              <a:t>, S. Candfield</a:t>
            </a:r>
            <a:r>
              <a:rPr lang="en-GB" sz="4000" baseline="30000" dirty="0">
                <a:solidFill>
                  <a:schemeClr val="bg1"/>
                </a:solidFill>
                <a:latin typeface="+mj-lt"/>
                <a:ea typeface="Tahoma" panose="020B0604030504040204" pitchFamily="34" charset="0"/>
                <a:cs typeface="Tahoma" panose="020B0604030504040204" pitchFamily="34" charset="0"/>
              </a:rPr>
              <a:t>2</a:t>
            </a:r>
            <a:r>
              <a:rPr lang="en-GB" sz="4000" dirty="0">
                <a:solidFill>
                  <a:schemeClr val="bg1"/>
                </a:solidFill>
                <a:latin typeface="+mj-lt"/>
                <a:ea typeface="Tahoma" panose="020B0604030504040204" pitchFamily="34" charset="0"/>
                <a:cs typeface="Tahoma" panose="020B0604030504040204" pitchFamily="34" charset="0"/>
              </a:rPr>
              <a:t>, U. Srirangalingm</a:t>
            </a:r>
            <a:r>
              <a:rPr lang="en-GB" sz="4000" baseline="30000" dirty="0">
                <a:solidFill>
                  <a:schemeClr val="bg1"/>
                </a:solidFill>
                <a:latin typeface="+mj-lt"/>
                <a:ea typeface="Tahoma" panose="020B0604030504040204" pitchFamily="34" charset="0"/>
                <a:cs typeface="Tahoma" panose="020B0604030504040204" pitchFamily="34" charset="0"/>
              </a:rPr>
              <a:t>2</a:t>
            </a:r>
            <a:r>
              <a:rPr lang="en-GB" sz="4000" dirty="0">
                <a:solidFill>
                  <a:schemeClr val="bg1"/>
                </a:solidFill>
                <a:latin typeface="+mj-lt"/>
                <a:ea typeface="Tahoma" panose="020B0604030504040204" pitchFamily="34" charset="0"/>
                <a:cs typeface="Tahoma" panose="020B0604030504040204" pitchFamily="34" charset="0"/>
              </a:rPr>
              <a:t>, L. Waters</a:t>
            </a:r>
            <a:r>
              <a:rPr lang="en-GB" sz="4000" baseline="30000" dirty="0">
                <a:solidFill>
                  <a:schemeClr val="bg1"/>
                </a:solidFill>
                <a:latin typeface="+mj-lt"/>
                <a:ea typeface="Tahoma" panose="020B0604030504040204" pitchFamily="34" charset="0"/>
                <a:cs typeface="Tahoma" panose="020B0604030504040204" pitchFamily="34" charset="0"/>
              </a:rPr>
              <a:t>2</a:t>
            </a:r>
          </a:p>
          <a:p>
            <a:pPr>
              <a:lnSpc>
                <a:spcPct val="107000"/>
              </a:lnSpc>
              <a:spcAft>
                <a:spcPts val="800"/>
              </a:spcAft>
            </a:pPr>
            <a:endParaRPr lang="en-GB" sz="1200" dirty="0">
              <a:solidFill>
                <a:schemeClr val="bg1"/>
              </a:solidFill>
              <a:latin typeface="+mj-lt"/>
              <a:ea typeface="Tahoma" panose="020B0604030504040204" pitchFamily="34" charset="0"/>
              <a:cs typeface="Tahoma" panose="020B0604030504040204" pitchFamily="34" charset="0"/>
            </a:endParaRPr>
          </a:p>
          <a:p>
            <a:pPr marL="514350" indent="-514350">
              <a:lnSpc>
                <a:spcPct val="107000"/>
              </a:lnSpc>
              <a:spcAft>
                <a:spcPts val="800"/>
              </a:spcAft>
              <a:buAutoNum type="arabicPeriod"/>
            </a:pPr>
            <a:r>
              <a:rPr lang="en-GB" sz="3200" dirty="0">
                <a:solidFill>
                  <a:schemeClr val="bg1"/>
                </a:solidFill>
                <a:latin typeface="+mj-lt"/>
                <a:ea typeface="Tahoma" panose="020B0604030504040204" pitchFamily="34" charset="0"/>
                <a:cs typeface="Tahoma" panose="020B0604030504040204" pitchFamily="34" charset="0"/>
              </a:rPr>
              <a:t>University College London (UCL) Medical School; 2. Central and North West London NHS Foundation Trust</a:t>
            </a:r>
          </a:p>
        </p:txBody>
      </p:sp>
      <p:sp>
        <p:nvSpPr>
          <p:cNvPr id="4" name="Rectangle 3"/>
          <p:cNvSpPr/>
          <p:nvPr/>
        </p:nvSpPr>
        <p:spPr>
          <a:xfrm>
            <a:off x="333149" y="4608200"/>
            <a:ext cx="14660442" cy="1095230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3200" dirty="0">
              <a:solidFill>
                <a:srgbClr val="000000"/>
              </a:solidFill>
            </a:endParaRPr>
          </a:p>
          <a:p>
            <a:endParaRPr lang="en-GB" sz="3200" dirty="0">
              <a:solidFill>
                <a:srgbClr val="000000"/>
              </a:solidFill>
            </a:endParaRPr>
          </a:p>
          <a:p>
            <a:r>
              <a:rPr lang="en-GB" sz="3200" dirty="0">
                <a:solidFill>
                  <a:srgbClr val="000000"/>
                </a:solidFill>
              </a:rPr>
              <a:t>The introduction should </a:t>
            </a:r>
            <a:r>
              <a:rPr lang="en-GB" sz="3200" b="1" dirty="0">
                <a:solidFill>
                  <a:srgbClr val="000000"/>
                </a:solidFill>
              </a:rPr>
              <a:t>give a brief </a:t>
            </a:r>
            <a:r>
              <a:rPr lang="en-GB" sz="3200" dirty="0">
                <a:solidFill>
                  <a:srgbClr val="000000"/>
                </a:solidFill>
              </a:rPr>
              <a:t>background of the topic you are discussing/presenting in your poster. </a:t>
            </a:r>
          </a:p>
          <a:p>
            <a:endParaRPr lang="en-GB" sz="3200" dirty="0">
              <a:solidFill>
                <a:srgbClr val="000000"/>
              </a:solidFill>
            </a:endParaRPr>
          </a:p>
          <a:p>
            <a:r>
              <a:rPr lang="en-GB" sz="3200" dirty="0">
                <a:solidFill>
                  <a:srgbClr val="000000"/>
                </a:solidFill>
              </a:rPr>
              <a:t>The reader needs to very quickly understand why you chose this general topic (why is it important?) and get general background information (bulleted list or maximum length of approximately 200 words)</a:t>
            </a:r>
          </a:p>
        </p:txBody>
      </p:sp>
      <p:sp>
        <p:nvSpPr>
          <p:cNvPr id="67" name="Rectangle 66"/>
          <p:cNvSpPr/>
          <p:nvPr/>
        </p:nvSpPr>
        <p:spPr>
          <a:xfrm>
            <a:off x="301847" y="3482536"/>
            <a:ext cx="14660442" cy="1125664"/>
          </a:xfrm>
          <a:prstGeom prst="rect">
            <a:avLst/>
          </a:prstGeom>
          <a:solidFill>
            <a:srgbClr val="2A9D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b="1" dirty="0"/>
              <a:t>Introduction</a:t>
            </a:r>
          </a:p>
        </p:txBody>
      </p:sp>
      <p:sp>
        <p:nvSpPr>
          <p:cNvPr id="68" name="Rectangle 67"/>
          <p:cNvSpPr/>
          <p:nvPr/>
        </p:nvSpPr>
        <p:spPr>
          <a:xfrm>
            <a:off x="15253145" y="4657360"/>
            <a:ext cx="14660442" cy="443686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Bef>
                <a:spcPts val="852"/>
              </a:spcBef>
              <a:spcAft>
                <a:spcPts val="852"/>
              </a:spcAft>
              <a:buSzPct val="200000"/>
              <a:buFont typeface="Arial" panose="020B0604020202020204" pitchFamily="34" charset="0"/>
              <a:buChar char="•"/>
            </a:pPr>
            <a:r>
              <a:rPr lang="en-US" sz="3200" dirty="0">
                <a:solidFill>
                  <a:srgbClr val="000000"/>
                </a:solidFill>
              </a:rPr>
              <a:t>Add your overall aim</a:t>
            </a:r>
          </a:p>
          <a:p>
            <a:pPr marL="457200" indent="-457200">
              <a:spcBef>
                <a:spcPts val="852"/>
              </a:spcBef>
              <a:spcAft>
                <a:spcPts val="852"/>
              </a:spcAft>
              <a:buSzPct val="200000"/>
              <a:buFont typeface="Arial" panose="020B0604020202020204" pitchFamily="34" charset="0"/>
              <a:buChar char="•"/>
            </a:pPr>
            <a:r>
              <a:rPr lang="en-US" sz="3200" dirty="0">
                <a:solidFill>
                  <a:srgbClr val="000000"/>
                </a:solidFill>
              </a:rPr>
              <a:t>How much did you want to improve? And by when?</a:t>
            </a:r>
          </a:p>
          <a:p>
            <a:pPr marL="457200" indent="-457200">
              <a:spcBef>
                <a:spcPts val="852"/>
              </a:spcBef>
              <a:spcAft>
                <a:spcPts val="852"/>
              </a:spcAft>
              <a:buSzPct val="200000"/>
              <a:buFont typeface="Arial" panose="020B0604020202020204" pitchFamily="34" charset="0"/>
              <a:buChar char="•"/>
            </a:pPr>
            <a:r>
              <a:rPr lang="en-US" sz="3200" dirty="0">
                <a:solidFill>
                  <a:srgbClr val="000000"/>
                </a:solidFill>
              </a:rPr>
              <a:t>What else did you want to improve?</a:t>
            </a:r>
          </a:p>
          <a:p>
            <a:pPr>
              <a:spcBef>
                <a:spcPts val="852"/>
              </a:spcBef>
              <a:spcAft>
                <a:spcPts val="852"/>
              </a:spcAft>
              <a:buSzPct val="200000"/>
            </a:pPr>
            <a:endParaRPr lang="en-US" sz="3200" dirty="0">
              <a:solidFill>
                <a:srgbClr val="000000"/>
              </a:solidFill>
            </a:endParaRPr>
          </a:p>
        </p:txBody>
      </p:sp>
      <p:sp>
        <p:nvSpPr>
          <p:cNvPr id="69" name="Rectangle 68"/>
          <p:cNvSpPr/>
          <p:nvPr/>
        </p:nvSpPr>
        <p:spPr>
          <a:xfrm>
            <a:off x="15214820" y="3523143"/>
            <a:ext cx="14660442" cy="1125664"/>
          </a:xfrm>
          <a:prstGeom prst="rect">
            <a:avLst/>
          </a:prstGeom>
          <a:solidFill>
            <a:srgbClr val="2A9D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b="1" dirty="0"/>
              <a:t>Aims</a:t>
            </a:r>
          </a:p>
        </p:txBody>
      </p:sp>
      <p:sp>
        <p:nvSpPr>
          <p:cNvPr id="70" name="Rectangle 69"/>
          <p:cNvSpPr/>
          <p:nvPr/>
        </p:nvSpPr>
        <p:spPr>
          <a:xfrm>
            <a:off x="15253145" y="10619522"/>
            <a:ext cx="14660442" cy="489793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852"/>
              </a:spcBef>
              <a:spcAft>
                <a:spcPts val="852"/>
              </a:spcAft>
              <a:buSzPct val="200000"/>
            </a:pPr>
            <a:r>
              <a:rPr lang="en-GB" sz="3200" dirty="0">
                <a:solidFill>
                  <a:srgbClr val="000000"/>
                </a:solidFill>
              </a:rPr>
              <a:t>Keep this section simple and to the point</a:t>
            </a:r>
          </a:p>
          <a:p>
            <a:pPr marL="457200" indent="-457200">
              <a:spcBef>
                <a:spcPts val="852"/>
              </a:spcBef>
              <a:spcAft>
                <a:spcPts val="852"/>
              </a:spcAft>
              <a:buSzPct val="200000"/>
              <a:buFont typeface="Arial" panose="020B0604020202020204" pitchFamily="34" charset="0"/>
              <a:buChar char="•"/>
            </a:pPr>
            <a:r>
              <a:rPr lang="en-GB" sz="3200" dirty="0">
                <a:solidFill>
                  <a:srgbClr val="000000"/>
                </a:solidFill>
              </a:rPr>
              <a:t>Add bullet points of what changes you made</a:t>
            </a:r>
          </a:p>
          <a:p>
            <a:pPr marL="457200" indent="-457200">
              <a:spcBef>
                <a:spcPts val="852"/>
              </a:spcBef>
              <a:spcAft>
                <a:spcPts val="852"/>
              </a:spcAft>
              <a:buSzPct val="200000"/>
              <a:buFont typeface="Arial" panose="020B0604020202020204" pitchFamily="34" charset="0"/>
              <a:buChar char="•"/>
            </a:pPr>
            <a:r>
              <a:rPr lang="en-GB" sz="3200" dirty="0">
                <a:solidFill>
                  <a:srgbClr val="000000"/>
                </a:solidFill>
              </a:rPr>
              <a:t>Or what you did</a:t>
            </a:r>
          </a:p>
          <a:p>
            <a:pPr marL="457200" indent="-457200">
              <a:spcBef>
                <a:spcPts val="852"/>
              </a:spcBef>
              <a:spcAft>
                <a:spcPts val="852"/>
              </a:spcAft>
              <a:buSzPct val="200000"/>
              <a:buFont typeface="Arial" panose="020B0604020202020204" pitchFamily="34" charset="0"/>
              <a:buChar char="•"/>
            </a:pPr>
            <a:r>
              <a:rPr lang="en-GB" sz="3200" dirty="0">
                <a:solidFill>
                  <a:srgbClr val="000000"/>
                </a:solidFill>
              </a:rPr>
              <a:t>How you involved patients and staff</a:t>
            </a:r>
          </a:p>
          <a:p>
            <a:pPr marL="457200" indent="-457200">
              <a:spcBef>
                <a:spcPts val="852"/>
              </a:spcBef>
              <a:spcAft>
                <a:spcPts val="852"/>
              </a:spcAft>
              <a:buSzPct val="200000"/>
              <a:buFont typeface="Arial" panose="020B0604020202020204" pitchFamily="34" charset="0"/>
              <a:buChar char="•"/>
            </a:pPr>
            <a:r>
              <a:rPr lang="en-GB" sz="3200" dirty="0">
                <a:solidFill>
                  <a:srgbClr val="000000"/>
                </a:solidFill>
              </a:rPr>
              <a:t>How did you gather data?</a:t>
            </a:r>
          </a:p>
          <a:p>
            <a:pPr marL="514350" indent="-514350">
              <a:buFont typeface="+mj-lt"/>
              <a:buAutoNum type="arabicPeriod"/>
            </a:pPr>
            <a:endParaRPr lang="en-US" sz="3200" dirty="0">
              <a:solidFill>
                <a:srgbClr val="000000"/>
              </a:solidFill>
              <a:latin typeface="+mj-lt"/>
            </a:endParaRPr>
          </a:p>
        </p:txBody>
      </p:sp>
      <p:sp>
        <p:nvSpPr>
          <p:cNvPr id="71" name="Rectangle 70"/>
          <p:cNvSpPr/>
          <p:nvPr/>
        </p:nvSpPr>
        <p:spPr>
          <a:xfrm>
            <a:off x="15253145" y="9485305"/>
            <a:ext cx="14660442" cy="1125664"/>
          </a:xfrm>
          <a:prstGeom prst="rect">
            <a:avLst/>
          </a:prstGeom>
          <a:solidFill>
            <a:srgbClr val="2A9D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b="1" dirty="0"/>
              <a:t>Methods</a:t>
            </a:r>
          </a:p>
        </p:txBody>
      </p:sp>
      <p:sp>
        <p:nvSpPr>
          <p:cNvPr id="72" name="Rectangle 71"/>
          <p:cNvSpPr/>
          <p:nvPr/>
        </p:nvSpPr>
        <p:spPr>
          <a:xfrm>
            <a:off x="333149" y="15861087"/>
            <a:ext cx="29638106" cy="1433653"/>
          </a:xfrm>
          <a:prstGeom prst="rect">
            <a:avLst/>
          </a:prstGeom>
          <a:solidFill>
            <a:srgbClr val="2A9D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b="1" dirty="0"/>
              <a:t>Results</a:t>
            </a:r>
          </a:p>
        </p:txBody>
      </p:sp>
      <p:sp>
        <p:nvSpPr>
          <p:cNvPr id="89" name="Rectangle 88"/>
          <p:cNvSpPr/>
          <p:nvPr/>
        </p:nvSpPr>
        <p:spPr>
          <a:xfrm>
            <a:off x="14964400" y="30532089"/>
            <a:ext cx="14977664" cy="1125664"/>
          </a:xfrm>
          <a:prstGeom prst="rect">
            <a:avLst/>
          </a:prstGeom>
          <a:solidFill>
            <a:srgbClr val="2A9D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b="1" dirty="0"/>
              <a:t>Lessons Learnt</a:t>
            </a:r>
          </a:p>
        </p:txBody>
      </p:sp>
      <p:sp>
        <p:nvSpPr>
          <p:cNvPr id="36" name="TextBox 35">
            <a:extLst>
              <a:ext uri="{FF2B5EF4-FFF2-40B4-BE49-F238E27FC236}">
                <a16:creationId xmlns:a16="http://schemas.microsoft.com/office/drawing/2014/main" id="{DD4C5E33-396D-CF46-84FE-CEBF3C0138F6}"/>
              </a:ext>
            </a:extLst>
          </p:cNvPr>
          <p:cNvSpPr txBox="1"/>
          <p:nvPr/>
        </p:nvSpPr>
        <p:spPr>
          <a:xfrm>
            <a:off x="7951188" y="-9625"/>
            <a:ext cx="17114457" cy="2554545"/>
          </a:xfrm>
          <a:prstGeom prst="rect">
            <a:avLst/>
          </a:prstGeom>
          <a:noFill/>
        </p:spPr>
        <p:txBody>
          <a:bodyPr wrap="square" rtlCol="0">
            <a:spAutoFit/>
          </a:bodyPr>
          <a:lstStyle/>
          <a:p>
            <a:r>
              <a:rPr lang="en-GB" sz="8800" b="1" dirty="0">
                <a:latin typeface="+mj-lt"/>
                <a:ea typeface="Tahoma" panose="020B0604030504040204" pitchFamily="34" charset="0"/>
                <a:cs typeface="Tahoma" panose="020B0604030504040204" pitchFamily="34" charset="0"/>
              </a:rPr>
              <a:t>Add your title here</a:t>
            </a:r>
          </a:p>
          <a:p>
            <a:r>
              <a:rPr lang="en-GB" sz="3600" b="1" dirty="0">
                <a:latin typeface="+mj-lt"/>
                <a:ea typeface="Tahoma" panose="020B0604030504040204" pitchFamily="34" charset="0"/>
                <a:cs typeface="Tahoma" panose="020B0604030504040204" pitchFamily="34" charset="0"/>
              </a:rPr>
              <a:t>Persons involved  and where they are based e.g. A Smith and AN Other from the X Team in [ADD BOROUGH]</a:t>
            </a:r>
            <a:endParaRPr lang="en-GB" sz="4400" b="1" dirty="0">
              <a:latin typeface="+mj-lt"/>
              <a:ea typeface="Tahoma" panose="020B0604030504040204" pitchFamily="34" charset="0"/>
              <a:cs typeface="Tahoma" panose="020B0604030504040204" pitchFamily="34" charset="0"/>
            </a:endParaRPr>
          </a:p>
        </p:txBody>
      </p:sp>
      <p:sp>
        <p:nvSpPr>
          <p:cNvPr id="38" name="Rectangle 10"/>
          <p:cNvSpPr>
            <a:spLocks noChangeArrowheads="1"/>
          </p:cNvSpPr>
          <p:nvPr/>
        </p:nvSpPr>
        <p:spPr bwMode="auto">
          <a:xfrm>
            <a:off x="782779" y="18774789"/>
            <a:ext cx="12855038" cy="8325140"/>
          </a:xfrm>
          <a:prstGeom prst="rect">
            <a:avLst/>
          </a:prstGeom>
          <a:noFill/>
          <a:ln w="9525">
            <a:noFill/>
            <a:miter lim="800000"/>
            <a:headEnd/>
            <a:tailEnd/>
          </a:ln>
        </p:spPr>
        <p:txBody>
          <a:bodyPr wrap="square" lIns="129320" tIns="64663" rIns="129320" bIns="64663">
            <a:spAutoFit/>
          </a:bodyPr>
          <a:lstStyle/>
          <a:p>
            <a:endParaRPr lang="en-GB" sz="3500" dirty="0"/>
          </a:p>
          <a:p>
            <a:r>
              <a:rPr lang="en-GB" sz="3500" dirty="0"/>
              <a:t>Add the impact of your changes.</a:t>
            </a:r>
          </a:p>
          <a:p>
            <a:endParaRPr lang="en-GB" sz="3500" dirty="0"/>
          </a:p>
          <a:p>
            <a:r>
              <a:rPr lang="en-GB" sz="3500" dirty="0"/>
              <a:t>The results section should briefly describe qualitative (descriptive) and quantitative results using bullets or limited text. </a:t>
            </a:r>
          </a:p>
          <a:p>
            <a:endParaRPr lang="en-GB" sz="3500" dirty="0"/>
          </a:p>
          <a:p>
            <a:r>
              <a:rPr lang="en-GB" sz="3500" dirty="0"/>
              <a:t>Use charts to display your data not just a textual description. </a:t>
            </a:r>
          </a:p>
          <a:p>
            <a:endParaRPr lang="en-GB" sz="3500" dirty="0"/>
          </a:p>
          <a:p>
            <a:r>
              <a:rPr lang="en-GB" sz="3500" dirty="0"/>
              <a:t>Add some images to bring your work to life. Readers are far more likely to remember your poster if you use colourful high quality images to bring your work to life.  </a:t>
            </a:r>
          </a:p>
          <a:p>
            <a:endParaRPr lang="en-GB" sz="3500" dirty="0"/>
          </a:p>
          <a:p>
            <a:r>
              <a:rPr lang="en-GB" sz="3500" dirty="0"/>
              <a:t> </a:t>
            </a:r>
          </a:p>
          <a:p>
            <a:pPr>
              <a:spcBef>
                <a:spcPts val="852"/>
              </a:spcBef>
              <a:spcAft>
                <a:spcPts val="852"/>
              </a:spcAft>
              <a:buSzPct val="200000"/>
            </a:pPr>
            <a:endParaRPr lang="en-US" sz="3500" dirty="0"/>
          </a:p>
        </p:txBody>
      </p:sp>
      <p:sp>
        <p:nvSpPr>
          <p:cNvPr id="41" name="Rectangle 10"/>
          <p:cNvSpPr>
            <a:spLocks noChangeArrowheads="1"/>
          </p:cNvSpPr>
          <p:nvPr/>
        </p:nvSpPr>
        <p:spPr bwMode="auto">
          <a:xfrm>
            <a:off x="14964400" y="31657753"/>
            <a:ext cx="14977664" cy="7594171"/>
          </a:xfrm>
          <a:prstGeom prst="rect">
            <a:avLst/>
          </a:prstGeom>
          <a:solidFill>
            <a:schemeClr val="bg1">
              <a:lumMod val="95000"/>
            </a:schemeClr>
          </a:solidFill>
          <a:ln w="9525">
            <a:solidFill>
              <a:srgbClr val="000000"/>
            </a:solidFill>
            <a:miter lim="800000"/>
            <a:headEnd/>
            <a:tailEnd/>
          </a:ln>
        </p:spPr>
        <p:txBody>
          <a:bodyPr wrap="square" lIns="129320" tIns="64663" rIns="129320" bIns="64663">
            <a:spAutoFit/>
          </a:bodyPr>
          <a:lstStyle/>
          <a:p>
            <a:pPr marL="457200" indent="-457200">
              <a:spcBef>
                <a:spcPts val="852"/>
              </a:spcBef>
              <a:spcAft>
                <a:spcPts val="852"/>
              </a:spcAft>
              <a:buSzPct val="200000"/>
              <a:buFont typeface="Arial" panose="020B0604020202020204" pitchFamily="34" charset="0"/>
              <a:buChar char="•"/>
            </a:pPr>
            <a:r>
              <a:rPr lang="en-GB" sz="3500" dirty="0"/>
              <a:t>Add bullet points of your top lessons learnt</a:t>
            </a:r>
          </a:p>
          <a:p>
            <a:pPr marL="457200" indent="-457200">
              <a:spcBef>
                <a:spcPts val="852"/>
              </a:spcBef>
              <a:spcAft>
                <a:spcPts val="852"/>
              </a:spcAft>
              <a:buSzPct val="200000"/>
              <a:buFont typeface="Arial" panose="020B0604020202020204" pitchFamily="34" charset="0"/>
              <a:buChar char="•"/>
            </a:pPr>
            <a:r>
              <a:rPr lang="en-GB" sz="3500" dirty="0"/>
              <a:t>What are your “take home” messages you’d like others to know</a:t>
            </a:r>
          </a:p>
          <a:p>
            <a:pPr marL="457200" indent="-457200">
              <a:spcBef>
                <a:spcPts val="852"/>
              </a:spcBef>
              <a:spcAft>
                <a:spcPts val="852"/>
              </a:spcAft>
              <a:buSzPct val="200000"/>
              <a:buFont typeface="Arial" panose="020B0604020202020204" pitchFamily="34" charset="0"/>
              <a:buChar char="•"/>
            </a:pPr>
            <a:r>
              <a:rPr lang="en-GB" sz="3500" dirty="0"/>
              <a:t>What would you do differently next time?</a:t>
            </a:r>
          </a:p>
          <a:p>
            <a:pPr marL="457200" indent="-457200">
              <a:spcBef>
                <a:spcPts val="852"/>
              </a:spcBef>
              <a:spcAft>
                <a:spcPts val="852"/>
              </a:spcAft>
              <a:buSzPct val="200000"/>
              <a:buFont typeface="Arial" panose="020B0604020202020204" pitchFamily="34" charset="0"/>
              <a:buChar char="•"/>
            </a:pPr>
            <a:endParaRPr lang="en-GB" sz="3500" dirty="0"/>
          </a:p>
          <a:p>
            <a:pPr marL="457200" indent="-457200">
              <a:spcBef>
                <a:spcPts val="852"/>
              </a:spcBef>
              <a:spcAft>
                <a:spcPts val="852"/>
              </a:spcAft>
              <a:buSzPct val="200000"/>
              <a:buFont typeface="Arial" panose="020B0604020202020204" pitchFamily="34" charset="0"/>
              <a:buChar char="•"/>
            </a:pPr>
            <a:endParaRPr lang="en-GB" sz="3500" dirty="0"/>
          </a:p>
          <a:p>
            <a:pPr marL="457200" indent="-457200">
              <a:spcBef>
                <a:spcPts val="852"/>
              </a:spcBef>
              <a:spcAft>
                <a:spcPts val="852"/>
              </a:spcAft>
              <a:buSzPct val="200000"/>
              <a:buFont typeface="Arial" panose="020B0604020202020204" pitchFamily="34" charset="0"/>
              <a:buChar char="•"/>
            </a:pPr>
            <a:endParaRPr lang="en-GB" sz="3500" dirty="0"/>
          </a:p>
          <a:p>
            <a:pPr marL="457200" indent="-457200">
              <a:spcBef>
                <a:spcPts val="852"/>
              </a:spcBef>
              <a:spcAft>
                <a:spcPts val="852"/>
              </a:spcAft>
              <a:buSzPct val="200000"/>
              <a:buFont typeface="Arial" panose="020B0604020202020204" pitchFamily="34" charset="0"/>
              <a:buChar char="•"/>
            </a:pPr>
            <a:endParaRPr lang="en-GB" sz="3500" dirty="0"/>
          </a:p>
          <a:p>
            <a:pPr marL="457200" indent="-457200">
              <a:spcBef>
                <a:spcPts val="852"/>
              </a:spcBef>
              <a:spcAft>
                <a:spcPts val="852"/>
              </a:spcAft>
              <a:buSzPct val="200000"/>
              <a:buFont typeface="Arial" panose="020B0604020202020204" pitchFamily="34" charset="0"/>
              <a:buChar char="•"/>
            </a:pPr>
            <a:endParaRPr lang="en-GB" sz="3500" dirty="0"/>
          </a:p>
          <a:p>
            <a:pPr marL="457200" indent="-457200">
              <a:spcBef>
                <a:spcPts val="852"/>
              </a:spcBef>
              <a:spcAft>
                <a:spcPts val="852"/>
              </a:spcAft>
              <a:buSzPct val="200000"/>
              <a:buFont typeface="Arial" panose="020B0604020202020204" pitchFamily="34" charset="0"/>
              <a:buChar char="•"/>
            </a:pPr>
            <a:endParaRPr lang="en-GB" sz="3500" dirty="0"/>
          </a:p>
          <a:p>
            <a:pPr marL="457200" indent="-457200">
              <a:spcBef>
                <a:spcPts val="852"/>
              </a:spcBef>
              <a:spcAft>
                <a:spcPts val="852"/>
              </a:spcAft>
              <a:buSzPct val="200000"/>
              <a:buFont typeface="Arial" panose="020B0604020202020204" pitchFamily="34" charset="0"/>
              <a:buChar char="•"/>
            </a:pPr>
            <a:endParaRPr lang="en-GB" sz="3500" dirty="0"/>
          </a:p>
        </p:txBody>
      </p:sp>
      <p:sp>
        <p:nvSpPr>
          <p:cNvPr id="2" name="TextBox 1">
            <a:extLst>
              <a:ext uri="{FF2B5EF4-FFF2-40B4-BE49-F238E27FC236}">
                <a16:creationId xmlns:a16="http://schemas.microsoft.com/office/drawing/2014/main" id="{4C8EEF2C-EEEC-4EA4-A76C-D2FD2DFAF0B7}"/>
              </a:ext>
            </a:extLst>
          </p:cNvPr>
          <p:cNvSpPr txBox="1"/>
          <p:nvPr/>
        </p:nvSpPr>
        <p:spPr>
          <a:xfrm>
            <a:off x="1384078" y="32212264"/>
            <a:ext cx="11148745" cy="3416320"/>
          </a:xfrm>
          <a:prstGeom prst="rect">
            <a:avLst/>
          </a:prstGeom>
          <a:noFill/>
        </p:spPr>
        <p:txBody>
          <a:bodyPr wrap="square" rtlCol="0">
            <a:spAutoFit/>
          </a:bodyPr>
          <a:lstStyle/>
          <a:p>
            <a:r>
              <a:rPr lang="en-GB" sz="7200" dirty="0"/>
              <a:t>Photo of staff and/or an image of your work and/or a nice quote from staff </a:t>
            </a:r>
          </a:p>
        </p:txBody>
      </p:sp>
      <p:sp>
        <p:nvSpPr>
          <p:cNvPr id="7" name="TextBox 6">
            <a:extLst>
              <a:ext uri="{FF2B5EF4-FFF2-40B4-BE49-F238E27FC236}">
                <a16:creationId xmlns:a16="http://schemas.microsoft.com/office/drawing/2014/main" id="{2816D694-82A7-42C0-B92F-4BD3CEA0162E}"/>
              </a:ext>
            </a:extLst>
          </p:cNvPr>
          <p:cNvSpPr txBox="1"/>
          <p:nvPr/>
        </p:nvSpPr>
        <p:spPr>
          <a:xfrm>
            <a:off x="15857686" y="20655649"/>
            <a:ext cx="13177464" cy="5401479"/>
          </a:xfrm>
          <a:prstGeom prst="rect">
            <a:avLst/>
          </a:prstGeom>
          <a:noFill/>
        </p:spPr>
        <p:txBody>
          <a:bodyPr wrap="square" rtlCol="0">
            <a:spAutoFit/>
          </a:bodyPr>
          <a:lstStyle/>
          <a:p>
            <a:r>
              <a:rPr lang="en-GB" sz="11500" dirty="0"/>
              <a:t>A picture, photo or graph showing some results here</a:t>
            </a:r>
          </a:p>
        </p:txBody>
      </p:sp>
      <p:pic>
        <p:nvPicPr>
          <p:cNvPr id="9" name="Picture 8">
            <a:extLst>
              <a:ext uri="{FF2B5EF4-FFF2-40B4-BE49-F238E27FC236}">
                <a16:creationId xmlns:a16="http://schemas.microsoft.com/office/drawing/2014/main" id="{3A3A604E-7027-44F2-8730-BDEE3DA7F534}"/>
              </a:ext>
            </a:extLst>
          </p:cNvPr>
          <p:cNvPicPr>
            <a:picLocks noChangeAspect="1"/>
          </p:cNvPicPr>
          <p:nvPr/>
        </p:nvPicPr>
        <p:blipFill>
          <a:blip r:embed="rId4"/>
          <a:stretch>
            <a:fillRect/>
          </a:stretch>
        </p:blipFill>
        <p:spPr>
          <a:xfrm>
            <a:off x="731754" y="383827"/>
            <a:ext cx="6983497" cy="1923102"/>
          </a:xfrm>
          <a:prstGeom prst="rect">
            <a:avLst/>
          </a:prstGeom>
        </p:spPr>
      </p:pic>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3201</TotalTime>
  <Words>347</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Alfa Slab One</vt:lpstr>
      <vt:lpstr>Arial</vt:lpstr>
      <vt:lpstr>Bahnschrift</vt:lpstr>
      <vt:lpstr>Proxima Nova</vt:lpstr>
      <vt:lpstr>Tahoma</vt:lpstr>
      <vt:lpstr>Times New Roman</vt:lpstr>
      <vt:lpstr>gameday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Valeriya Kopanitsa</dc:creator>
  <cp:lastModifiedBy>BROWNE, Bridget (CENTRAL AND NORTH WEST LONDON NHS FOUNDATION TRUST)</cp:lastModifiedBy>
  <cp:revision>88</cp:revision>
  <dcterms:modified xsi:type="dcterms:W3CDTF">2021-12-22T10:04:45Z</dcterms:modified>
</cp:coreProperties>
</file>